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9" r:id="rId3"/>
    <p:sldId id="268" r:id="rId4"/>
    <p:sldId id="275" r:id="rId5"/>
    <p:sldId id="276" r:id="rId6"/>
    <p:sldId id="277" r:id="rId7"/>
    <p:sldId id="278" r:id="rId8"/>
    <p:sldId id="279" r:id="rId9"/>
    <p:sldId id="280" r:id="rId10"/>
    <p:sldId id="258" r:id="rId11"/>
    <p:sldId id="311" r:id="rId12"/>
    <p:sldId id="281" r:id="rId13"/>
    <p:sldId id="283" r:id="rId14"/>
    <p:sldId id="284" r:id="rId15"/>
    <p:sldId id="259" r:id="rId16"/>
    <p:sldId id="286" r:id="rId17"/>
    <p:sldId id="287" r:id="rId18"/>
    <p:sldId id="289" r:id="rId19"/>
    <p:sldId id="291" r:id="rId20"/>
    <p:sldId id="297" r:id="rId21"/>
    <p:sldId id="292" r:id="rId22"/>
    <p:sldId id="293" r:id="rId23"/>
    <p:sldId id="295" r:id="rId24"/>
    <p:sldId id="308" r:id="rId25"/>
    <p:sldId id="301" r:id="rId26"/>
    <p:sldId id="302" r:id="rId27"/>
    <p:sldId id="304" r:id="rId28"/>
    <p:sldId id="316" r:id="rId29"/>
    <p:sldId id="317" r:id="rId30"/>
    <p:sldId id="318" r:id="rId31"/>
    <p:sldId id="319" r:id="rId32"/>
    <p:sldId id="312" r:id="rId33"/>
    <p:sldId id="313" r:id="rId34"/>
    <p:sldId id="314" r:id="rId35"/>
    <p:sldId id="327" r:id="rId36"/>
    <p:sldId id="328" r:id="rId37"/>
    <p:sldId id="326" r:id="rId38"/>
    <p:sldId id="315" r:id="rId39"/>
    <p:sldId id="325" r:id="rId40"/>
    <p:sldId id="320" r:id="rId41"/>
    <p:sldId id="321" r:id="rId42"/>
    <p:sldId id="322" r:id="rId43"/>
    <p:sldId id="323" r:id="rId44"/>
    <p:sldId id="324" r:id="rId45"/>
  </p:sldIdLst>
  <p:sldSz cx="9144000" cy="6858000" type="screen4x3"/>
  <p:notesSz cx="6858000" cy="9144000"/>
  <p:embeddedFontLst>
    <p:embeddedFont>
      <p:font typeface="Flow" panose="02000506050000020004" pitchFamily="2" charset="0"/>
      <p:regular r:id="rId46"/>
    </p:embeddedFont>
    <p:embeddedFont>
      <p:font typeface="Albertus Extra Bold" panose="020E0802040304020204" pitchFamily="34" charset="0"/>
      <p:regular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Segoe UI" panose="020B0502040204020203" pitchFamily="34" charset="0"/>
      <p:regular r:id="rId56"/>
      <p:bold r:id="rId57"/>
      <p:italic r:id="rId58"/>
      <p:boldItalic r:id="rId5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1" autoAdjust="0"/>
    <p:restoredTop sz="94650" autoAdjust="0"/>
  </p:normalViewPr>
  <p:slideViewPr>
    <p:cSldViewPr snapToGrid="0">
      <p:cViewPr varScale="1">
        <p:scale>
          <a:sx n="89" d="100"/>
          <a:sy n="89" d="100"/>
        </p:scale>
        <p:origin x="108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font" Target="fonts/font14.fntdata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0680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100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431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89049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74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55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9037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698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178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513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DCBEE7-9590-4FF6-ADDF-3D4B876C8442}" type="datetimeFigureOut">
              <a:rPr lang="ru-RU" smtClean="0"/>
              <a:t>23.10.2015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87FA961-EC11-4092-9231-9F2A2ABEFE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3009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7330" y="103869"/>
            <a:ext cx="84209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330" y="1429432"/>
            <a:ext cx="8420986" cy="5428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075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C00000"/>
          </a:solidFill>
          <a:latin typeface="Flow" panose="0200050605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eblogs.asp.net/bleroy/archive/2008/01/16/immutability-in-c.aspx" TargetMode="External"/><Relationship Id="rId2" Type="http://schemas.openxmlformats.org/officeDocument/2006/relationships/hyperlink" Target="https://www.edx.org/course/introduction-functional-programming-delftx-fp101x-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lideshare.net/ScottWlaschin/fp-patterns-buildstufflt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SOLID.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А можно ли лучше?</a:t>
            </a:r>
            <a:endParaRPr lang="ru-RU" sz="3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16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tradiciadrevnih.ru/galereya/1qasdrtfghbnx/54_cuYZfksfjWUmOXvhZTXkxifW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971119" y="-653296"/>
            <a:ext cx="12311619" cy="769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77" y="2035906"/>
            <a:ext cx="8402223" cy="35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96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www.peoples.ru/art/cinema/characters/superman/superman_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5212699" y="4262251"/>
            <a:ext cx="2602838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500" b="1" dirty="0">
                <a:ln w="19050">
                  <a:solidFill>
                    <a:schemeClr val="tx1"/>
                  </a:solidFill>
                  <a:prstDash val="solid"/>
                </a:ln>
                <a:solidFill>
                  <a:srgbClr val="C00000"/>
                </a:solidFill>
                <a:latin typeface="Albertus Extra Bold" panose="020E0802040304020204" pitchFamily="34" charset="0"/>
              </a:rPr>
              <a:t>RP</a:t>
            </a:r>
            <a:endParaRPr lang="ru-RU" sz="11500" b="1" dirty="0">
              <a:ln w="19050">
                <a:solidFill>
                  <a:schemeClr val="tx1"/>
                </a:solidFill>
                <a:prstDash val="solid"/>
              </a:ln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86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/>
              <a:t>Если фанатично следовать </a:t>
            </a:r>
            <a:r>
              <a:rPr lang="en-US" sz="3600" dirty="0" smtClean="0"/>
              <a:t>SRP</a:t>
            </a:r>
            <a:r>
              <a:rPr lang="ru-RU" sz="3600" dirty="0" smtClean="0"/>
              <a:t>...</a:t>
            </a:r>
            <a:endParaRPr lang="ru-RU" sz="3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7330" y="1676400"/>
            <a:ext cx="8420986" cy="5181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map);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 rot="21324464">
            <a:off x="3378650" y="2626795"/>
            <a:ext cx="4701928" cy="46166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 sz="2400">
                <a:solidFill>
                  <a:srgbClr val="C00000"/>
                </a:solidFill>
                <a:latin typeface="Flow" panose="02000506050000020004" pitchFamily="2" charset="0"/>
              </a:defRPr>
            </a:lvl1pPr>
          </a:lstStyle>
          <a:p>
            <a:r>
              <a:rPr lang="ru-RU" dirty="0"/>
              <a:t>в конце останется только один! </a:t>
            </a:r>
          </a:p>
        </p:txBody>
      </p:sp>
      <p:sp>
        <p:nvSpPr>
          <p:cNvPr id="5" name="Полилиния 4"/>
          <p:cNvSpPr/>
          <p:nvPr/>
        </p:nvSpPr>
        <p:spPr>
          <a:xfrm>
            <a:off x="2805741" y="2438430"/>
            <a:ext cx="561975" cy="590550"/>
          </a:xfrm>
          <a:custGeom>
            <a:avLst/>
            <a:gdLst>
              <a:gd name="connsiteX0" fmla="*/ 562003 w 562003"/>
              <a:gd name="connsiteY0" fmla="*/ 590550 h 590550"/>
              <a:gd name="connsiteX1" fmla="*/ 504853 w 562003"/>
              <a:gd name="connsiteY1" fmla="*/ 581025 h 590550"/>
              <a:gd name="connsiteX2" fmla="*/ 476278 w 562003"/>
              <a:gd name="connsiteY2" fmla="*/ 571500 h 590550"/>
              <a:gd name="connsiteX3" fmla="*/ 381028 w 562003"/>
              <a:gd name="connsiteY3" fmla="*/ 533400 h 590550"/>
              <a:gd name="connsiteX4" fmla="*/ 285778 w 562003"/>
              <a:gd name="connsiteY4" fmla="*/ 476250 h 590550"/>
              <a:gd name="connsiteX5" fmla="*/ 238153 w 562003"/>
              <a:gd name="connsiteY5" fmla="*/ 447675 h 590550"/>
              <a:gd name="connsiteX6" fmla="*/ 200053 w 562003"/>
              <a:gd name="connsiteY6" fmla="*/ 419100 h 590550"/>
              <a:gd name="connsiteX7" fmla="*/ 142903 w 562003"/>
              <a:gd name="connsiteY7" fmla="*/ 361950 h 590550"/>
              <a:gd name="connsiteX8" fmla="*/ 104803 w 562003"/>
              <a:gd name="connsiteY8" fmla="*/ 304800 h 590550"/>
              <a:gd name="connsiteX9" fmla="*/ 85753 w 562003"/>
              <a:gd name="connsiteY9" fmla="*/ 266700 h 590550"/>
              <a:gd name="connsiteX10" fmla="*/ 47653 w 562003"/>
              <a:gd name="connsiteY10" fmla="*/ 209550 h 590550"/>
              <a:gd name="connsiteX11" fmla="*/ 38128 w 562003"/>
              <a:gd name="connsiteY11" fmla="*/ 161925 h 590550"/>
              <a:gd name="connsiteX12" fmla="*/ 19078 w 562003"/>
              <a:gd name="connsiteY12" fmla="*/ 104775 h 590550"/>
              <a:gd name="connsiteX13" fmla="*/ 9553 w 562003"/>
              <a:gd name="connsiteY13" fmla="*/ 76200 h 590550"/>
              <a:gd name="connsiteX14" fmla="*/ 28 w 562003"/>
              <a:gd name="connsiteY14" fmla="*/ 0 h 590550"/>
              <a:gd name="connsiteX0" fmla="*/ 562003 w 562003"/>
              <a:gd name="connsiteY0" fmla="*/ 590550 h 590550"/>
              <a:gd name="connsiteX1" fmla="*/ 504853 w 562003"/>
              <a:gd name="connsiteY1" fmla="*/ 581025 h 590550"/>
              <a:gd name="connsiteX2" fmla="*/ 476278 w 562003"/>
              <a:gd name="connsiteY2" fmla="*/ 571500 h 590550"/>
              <a:gd name="connsiteX3" fmla="*/ 381028 w 562003"/>
              <a:gd name="connsiteY3" fmla="*/ 533400 h 590550"/>
              <a:gd name="connsiteX4" fmla="*/ 285778 w 562003"/>
              <a:gd name="connsiteY4" fmla="*/ 476250 h 590550"/>
              <a:gd name="connsiteX5" fmla="*/ 238153 w 562003"/>
              <a:gd name="connsiteY5" fmla="*/ 447675 h 590550"/>
              <a:gd name="connsiteX6" fmla="*/ 142903 w 562003"/>
              <a:gd name="connsiteY6" fmla="*/ 361950 h 590550"/>
              <a:gd name="connsiteX7" fmla="*/ 104803 w 562003"/>
              <a:gd name="connsiteY7" fmla="*/ 304800 h 590550"/>
              <a:gd name="connsiteX8" fmla="*/ 85753 w 562003"/>
              <a:gd name="connsiteY8" fmla="*/ 266700 h 590550"/>
              <a:gd name="connsiteX9" fmla="*/ 47653 w 562003"/>
              <a:gd name="connsiteY9" fmla="*/ 209550 h 590550"/>
              <a:gd name="connsiteX10" fmla="*/ 38128 w 562003"/>
              <a:gd name="connsiteY10" fmla="*/ 161925 h 590550"/>
              <a:gd name="connsiteX11" fmla="*/ 19078 w 562003"/>
              <a:gd name="connsiteY11" fmla="*/ 104775 h 590550"/>
              <a:gd name="connsiteX12" fmla="*/ 9553 w 562003"/>
              <a:gd name="connsiteY12" fmla="*/ 76200 h 590550"/>
              <a:gd name="connsiteX13" fmla="*/ 28 w 562003"/>
              <a:gd name="connsiteY13" fmla="*/ 0 h 590550"/>
              <a:gd name="connsiteX0" fmla="*/ 562003 w 562003"/>
              <a:gd name="connsiteY0" fmla="*/ 590550 h 590550"/>
              <a:gd name="connsiteX1" fmla="*/ 504853 w 562003"/>
              <a:gd name="connsiteY1" fmla="*/ 581025 h 590550"/>
              <a:gd name="connsiteX2" fmla="*/ 476278 w 562003"/>
              <a:gd name="connsiteY2" fmla="*/ 571500 h 590550"/>
              <a:gd name="connsiteX3" fmla="*/ 381028 w 562003"/>
              <a:gd name="connsiteY3" fmla="*/ 533400 h 590550"/>
              <a:gd name="connsiteX4" fmla="*/ 285778 w 562003"/>
              <a:gd name="connsiteY4" fmla="*/ 476250 h 590550"/>
              <a:gd name="connsiteX5" fmla="*/ 238153 w 562003"/>
              <a:gd name="connsiteY5" fmla="*/ 447675 h 590550"/>
              <a:gd name="connsiteX6" fmla="*/ 142903 w 562003"/>
              <a:gd name="connsiteY6" fmla="*/ 361950 h 590550"/>
              <a:gd name="connsiteX7" fmla="*/ 104803 w 562003"/>
              <a:gd name="connsiteY7" fmla="*/ 304800 h 590550"/>
              <a:gd name="connsiteX8" fmla="*/ 85753 w 562003"/>
              <a:gd name="connsiteY8" fmla="*/ 266700 h 590550"/>
              <a:gd name="connsiteX9" fmla="*/ 47653 w 562003"/>
              <a:gd name="connsiteY9" fmla="*/ 209550 h 590550"/>
              <a:gd name="connsiteX10" fmla="*/ 19078 w 562003"/>
              <a:gd name="connsiteY10" fmla="*/ 104775 h 590550"/>
              <a:gd name="connsiteX11" fmla="*/ 9553 w 562003"/>
              <a:gd name="connsiteY11" fmla="*/ 76200 h 590550"/>
              <a:gd name="connsiteX12" fmla="*/ 28 w 562003"/>
              <a:gd name="connsiteY12" fmla="*/ 0 h 590550"/>
              <a:gd name="connsiteX0" fmla="*/ 561975 w 561975"/>
              <a:gd name="connsiteY0" fmla="*/ 590550 h 590550"/>
              <a:gd name="connsiteX1" fmla="*/ 504825 w 561975"/>
              <a:gd name="connsiteY1" fmla="*/ 581025 h 590550"/>
              <a:gd name="connsiteX2" fmla="*/ 476250 w 561975"/>
              <a:gd name="connsiteY2" fmla="*/ 571500 h 590550"/>
              <a:gd name="connsiteX3" fmla="*/ 381000 w 561975"/>
              <a:gd name="connsiteY3" fmla="*/ 533400 h 590550"/>
              <a:gd name="connsiteX4" fmla="*/ 285750 w 561975"/>
              <a:gd name="connsiteY4" fmla="*/ 476250 h 590550"/>
              <a:gd name="connsiteX5" fmla="*/ 238125 w 561975"/>
              <a:gd name="connsiteY5" fmla="*/ 447675 h 590550"/>
              <a:gd name="connsiteX6" fmla="*/ 142875 w 561975"/>
              <a:gd name="connsiteY6" fmla="*/ 361950 h 590550"/>
              <a:gd name="connsiteX7" fmla="*/ 104775 w 561975"/>
              <a:gd name="connsiteY7" fmla="*/ 304800 h 590550"/>
              <a:gd name="connsiteX8" fmla="*/ 85725 w 561975"/>
              <a:gd name="connsiteY8" fmla="*/ 266700 h 590550"/>
              <a:gd name="connsiteX9" fmla="*/ 47625 w 561975"/>
              <a:gd name="connsiteY9" fmla="*/ 209550 h 590550"/>
              <a:gd name="connsiteX10" fmla="*/ 19050 w 561975"/>
              <a:gd name="connsiteY10" fmla="*/ 104775 h 590550"/>
              <a:gd name="connsiteX11" fmla="*/ 0 w 561975"/>
              <a:gd name="connsiteY11" fmla="*/ 0 h 590550"/>
              <a:gd name="connsiteX0" fmla="*/ 561975 w 561975"/>
              <a:gd name="connsiteY0" fmla="*/ 590550 h 590550"/>
              <a:gd name="connsiteX1" fmla="*/ 504825 w 561975"/>
              <a:gd name="connsiteY1" fmla="*/ 581025 h 590550"/>
              <a:gd name="connsiteX2" fmla="*/ 476250 w 561975"/>
              <a:gd name="connsiteY2" fmla="*/ 571500 h 590550"/>
              <a:gd name="connsiteX3" fmla="*/ 381000 w 561975"/>
              <a:gd name="connsiteY3" fmla="*/ 533400 h 590550"/>
              <a:gd name="connsiteX4" fmla="*/ 285750 w 561975"/>
              <a:gd name="connsiteY4" fmla="*/ 476250 h 590550"/>
              <a:gd name="connsiteX5" fmla="*/ 238125 w 561975"/>
              <a:gd name="connsiteY5" fmla="*/ 447675 h 590550"/>
              <a:gd name="connsiteX6" fmla="*/ 142875 w 561975"/>
              <a:gd name="connsiteY6" fmla="*/ 361950 h 590550"/>
              <a:gd name="connsiteX7" fmla="*/ 104775 w 561975"/>
              <a:gd name="connsiteY7" fmla="*/ 304800 h 590550"/>
              <a:gd name="connsiteX8" fmla="*/ 47625 w 561975"/>
              <a:gd name="connsiteY8" fmla="*/ 209550 h 590550"/>
              <a:gd name="connsiteX9" fmla="*/ 19050 w 561975"/>
              <a:gd name="connsiteY9" fmla="*/ 104775 h 590550"/>
              <a:gd name="connsiteX10" fmla="*/ 0 w 561975"/>
              <a:gd name="connsiteY10" fmla="*/ 0 h 590550"/>
              <a:gd name="connsiteX0" fmla="*/ 561975 w 561975"/>
              <a:gd name="connsiteY0" fmla="*/ 590550 h 590550"/>
              <a:gd name="connsiteX1" fmla="*/ 504825 w 561975"/>
              <a:gd name="connsiteY1" fmla="*/ 581025 h 590550"/>
              <a:gd name="connsiteX2" fmla="*/ 381000 w 561975"/>
              <a:gd name="connsiteY2" fmla="*/ 533400 h 590550"/>
              <a:gd name="connsiteX3" fmla="*/ 285750 w 561975"/>
              <a:gd name="connsiteY3" fmla="*/ 476250 h 590550"/>
              <a:gd name="connsiteX4" fmla="*/ 238125 w 561975"/>
              <a:gd name="connsiteY4" fmla="*/ 447675 h 590550"/>
              <a:gd name="connsiteX5" fmla="*/ 142875 w 561975"/>
              <a:gd name="connsiteY5" fmla="*/ 361950 h 590550"/>
              <a:gd name="connsiteX6" fmla="*/ 104775 w 561975"/>
              <a:gd name="connsiteY6" fmla="*/ 304800 h 590550"/>
              <a:gd name="connsiteX7" fmla="*/ 47625 w 561975"/>
              <a:gd name="connsiteY7" fmla="*/ 209550 h 590550"/>
              <a:gd name="connsiteX8" fmla="*/ 19050 w 561975"/>
              <a:gd name="connsiteY8" fmla="*/ 104775 h 590550"/>
              <a:gd name="connsiteX9" fmla="*/ 0 w 561975"/>
              <a:gd name="connsiteY9" fmla="*/ 0 h 590550"/>
              <a:gd name="connsiteX0" fmla="*/ 561975 w 561975"/>
              <a:gd name="connsiteY0" fmla="*/ 590550 h 590550"/>
              <a:gd name="connsiteX1" fmla="*/ 504825 w 561975"/>
              <a:gd name="connsiteY1" fmla="*/ 581025 h 590550"/>
              <a:gd name="connsiteX2" fmla="*/ 381000 w 561975"/>
              <a:gd name="connsiteY2" fmla="*/ 533400 h 590550"/>
              <a:gd name="connsiteX3" fmla="*/ 285750 w 561975"/>
              <a:gd name="connsiteY3" fmla="*/ 476250 h 590550"/>
              <a:gd name="connsiteX4" fmla="*/ 238125 w 561975"/>
              <a:gd name="connsiteY4" fmla="*/ 447675 h 590550"/>
              <a:gd name="connsiteX5" fmla="*/ 104775 w 561975"/>
              <a:gd name="connsiteY5" fmla="*/ 304800 h 590550"/>
              <a:gd name="connsiteX6" fmla="*/ 47625 w 561975"/>
              <a:gd name="connsiteY6" fmla="*/ 209550 h 590550"/>
              <a:gd name="connsiteX7" fmla="*/ 19050 w 561975"/>
              <a:gd name="connsiteY7" fmla="*/ 104775 h 590550"/>
              <a:gd name="connsiteX8" fmla="*/ 0 w 561975"/>
              <a:gd name="connsiteY8" fmla="*/ 0 h 590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1975" h="590550">
                <a:moveTo>
                  <a:pt x="561975" y="590550"/>
                </a:moveTo>
                <a:cubicBezTo>
                  <a:pt x="542925" y="587375"/>
                  <a:pt x="534987" y="590550"/>
                  <a:pt x="504825" y="581025"/>
                </a:cubicBezTo>
                <a:cubicBezTo>
                  <a:pt x="474663" y="571500"/>
                  <a:pt x="417512" y="550862"/>
                  <a:pt x="381000" y="533400"/>
                </a:cubicBezTo>
                <a:cubicBezTo>
                  <a:pt x="344488" y="515938"/>
                  <a:pt x="317500" y="495300"/>
                  <a:pt x="285750" y="476250"/>
                </a:cubicBezTo>
                <a:cubicBezTo>
                  <a:pt x="269875" y="466725"/>
                  <a:pt x="268287" y="476250"/>
                  <a:pt x="238125" y="447675"/>
                </a:cubicBezTo>
                <a:cubicBezTo>
                  <a:pt x="207963" y="419100"/>
                  <a:pt x="136525" y="344488"/>
                  <a:pt x="104775" y="304800"/>
                </a:cubicBezTo>
                <a:cubicBezTo>
                  <a:pt x="73025" y="265113"/>
                  <a:pt x="61912" y="242887"/>
                  <a:pt x="47625" y="209550"/>
                </a:cubicBezTo>
                <a:cubicBezTo>
                  <a:pt x="33338" y="176213"/>
                  <a:pt x="26987" y="139700"/>
                  <a:pt x="19050" y="104775"/>
                </a:cubicBezTo>
                <a:cubicBezTo>
                  <a:pt x="11113" y="69850"/>
                  <a:pt x="3969" y="21828"/>
                  <a:pt x="0" y="0"/>
                </a:cubicBezTo>
              </a:path>
            </a:pathLst>
          </a:custGeom>
          <a:noFill/>
          <a:ln w="190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 rot="21324464">
            <a:off x="4464685" y="3472064"/>
            <a:ext cx="2529860" cy="46166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 sz="2400">
                <a:solidFill>
                  <a:srgbClr val="C00000"/>
                </a:solidFill>
                <a:latin typeface="Flow" panose="02000506050000020004" pitchFamily="2" charset="0"/>
              </a:defRPr>
            </a:lvl1pPr>
          </a:lstStyle>
          <a:p>
            <a:r>
              <a:rPr lang="en-US" dirty="0" err="1" smtClean="0"/>
              <a:t>Func</a:t>
            </a:r>
            <a:r>
              <a:rPr lang="en-US" dirty="0" smtClean="0"/>
              <a:t>&lt;Map, Point&gt;?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7168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М</a:t>
            </a:r>
            <a:r>
              <a:rPr lang="ru-RU" sz="3200" dirty="0" smtClean="0"/>
              <a:t>инус 1 интерфейс и</a:t>
            </a:r>
            <a:r>
              <a:rPr lang="en-US" sz="3200" dirty="0" smtClean="0"/>
              <a:t> Mock</a:t>
            </a:r>
            <a:r>
              <a:rPr lang="ru-RU" sz="3200" dirty="0" smtClean="0"/>
              <a:t>-объект</a:t>
            </a:r>
            <a:endParaRPr lang="ru-RU" sz="3200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trike="sngStrik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trike="sngStrik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trike="sngStrik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trike="sngStrik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trike="sngStrike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strike="sngStrike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trike="sngStrike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trike="sngStrik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Game(..., </a:t>
            </a:r>
            <a:r>
              <a:rPr lang="en-US" strike="sngStrik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strike="sngStrik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trike="sngStrike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...)</a:t>
            </a: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trike="sngStrik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trike="sngStrik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.ai = </a:t>
            </a:r>
            <a:r>
              <a:rPr lang="en-US" strike="sngStrik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.getNextShoot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...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418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7330" y="276395"/>
            <a:ext cx="8420986" cy="1325563"/>
          </a:xfrm>
        </p:spPr>
        <p:txBody>
          <a:bodyPr>
            <a:noAutofit/>
          </a:bodyPr>
          <a:lstStyle/>
          <a:p>
            <a:r>
              <a:rPr lang="ru-RU" sz="3200" dirty="0" smtClean="0"/>
              <a:t>Интерфейс — описание протокола взаимодействия модулей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1486" y="2005461"/>
            <a:ext cx="8086829" cy="397623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SRP, KISS, YAGNI</a:t>
            </a:r>
            <a:r>
              <a:rPr lang="ru-RU" sz="2400" dirty="0" smtClean="0"/>
              <a:t>: "Делайте </a:t>
            </a:r>
            <a:r>
              <a:rPr lang="ru-RU" sz="2400" i="1" dirty="0" smtClean="0"/>
              <a:t>простые</a:t>
            </a:r>
            <a:r>
              <a:rPr lang="ru-RU" sz="2400" dirty="0" smtClean="0"/>
              <a:t> протоколы!"</a:t>
            </a:r>
          </a:p>
          <a:p>
            <a:r>
              <a:rPr lang="ru-RU" sz="2400" dirty="0" smtClean="0"/>
              <a:t>Но для </a:t>
            </a:r>
            <a:r>
              <a:rPr lang="ru-RU" sz="2400" i="1" dirty="0" smtClean="0"/>
              <a:t>простых — </a:t>
            </a:r>
            <a:r>
              <a:rPr lang="ru-RU" sz="2400" dirty="0" smtClean="0"/>
              <a:t>интерфейсы </a:t>
            </a:r>
            <a:r>
              <a:rPr lang="ru-RU" sz="2400" i="1" dirty="0" smtClean="0"/>
              <a:t>тяжеловесны</a:t>
            </a:r>
            <a:r>
              <a:rPr lang="ru-RU" sz="2400" dirty="0" smtClean="0"/>
              <a:t>...</a:t>
            </a:r>
          </a:p>
          <a:p>
            <a:r>
              <a:rPr lang="ru-RU" sz="2400" dirty="0" smtClean="0"/>
              <a:t>А есть ли альтернативы?</a:t>
            </a:r>
          </a:p>
        </p:txBody>
      </p:sp>
      <p:sp>
        <p:nvSpPr>
          <p:cNvPr id="4" name="TextBox 3"/>
          <p:cNvSpPr txBox="1"/>
          <p:nvPr/>
        </p:nvSpPr>
        <p:spPr>
          <a:xfrm rot="21324464">
            <a:off x="2244545" y="4195964"/>
            <a:ext cx="4176143" cy="46166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 sz="2400">
                <a:solidFill>
                  <a:srgbClr val="C00000"/>
                </a:solidFill>
                <a:latin typeface="Flow" panose="02000506050000020004" pitchFamily="2" charset="0"/>
              </a:defRPr>
            </a:lvl1pPr>
          </a:lstStyle>
          <a:p>
            <a:r>
              <a:rPr lang="en-US" dirty="0" err="1" smtClean="0"/>
              <a:t>Func</a:t>
            </a:r>
            <a:r>
              <a:rPr lang="en-US" dirty="0" smtClean="0"/>
              <a:t>&lt;Map, Point&gt;</a:t>
            </a:r>
            <a:r>
              <a:rPr lang="ru-RU" dirty="0" smtClean="0"/>
              <a:t> — </a:t>
            </a:r>
            <a:r>
              <a:rPr lang="ru-RU" dirty="0" err="1" smtClean="0"/>
              <a:t>ок</a:t>
            </a:r>
            <a:r>
              <a:rPr lang="ru-RU" dirty="0" smtClean="0"/>
              <a:t>, а еще?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2180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 smtClean="0"/>
              <a:t>Протокол "</a:t>
            </a:r>
            <a:r>
              <a:rPr lang="ru-RU" sz="4000" dirty="0" err="1" smtClean="0"/>
              <a:t>ПоставщикДанных</a:t>
            </a:r>
            <a:r>
              <a:rPr lang="ru-RU" sz="4000" dirty="0" smtClean="0"/>
              <a:t>"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ru-RU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28977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П</a:t>
            </a:r>
            <a:r>
              <a:rPr lang="ru-RU" sz="4000" dirty="0" smtClean="0"/>
              <a:t>ередайте сами данные, вместо "</a:t>
            </a:r>
            <a:r>
              <a:rPr lang="ru-RU" sz="4000" dirty="0" err="1" smtClean="0"/>
              <a:t>ПоставщикаДанных</a:t>
            </a:r>
            <a:r>
              <a:rPr lang="ru-RU" sz="4000" dirty="0" smtClean="0"/>
              <a:t>"</a:t>
            </a:r>
            <a:endParaRPr lang="ru-RU" sz="4000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347330" y="1695450"/>
            <a:ext cx="8420986" cy="5162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strike="sngStrik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strike="sngStrik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strike="sngStrik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sz="2000" strike="sngStrike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sz="2000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Game(</a:t>
            </a:r>
            <a:r>
              <a:rPr lang="en-US" sz="2000" strike="sngStrike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sz="2000" strike="sngStrike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sz="2000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Map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...)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6411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 smtClean="0"/>
              <a:t>Протокол "</a:t>
            </a:r>
            <a:r>
              <a:rPr lang="ru-RU" sz="4000" dirty="0" err="1" smtClean="0"/>
              <a:t>ПолучательДанных</a:t>
            </a:r>
            <a:r>
              <a:rPr lang="ru-RU" sz="4000" dirty="0" smtClean="0"/>
              <a:t>"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ru-RU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MakeShot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shot,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GameState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gameState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IGameResultWriter</a:t>
            </a:r>
            <a:r>
              <a:rPr lang="ru-RU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WriteResults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GameState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504779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Просто верните данные </a:t>
            </a:r>
            <a:br>
              <a:rPr lang="ru-RU" sz="4000" dirty="0"/>
            </a:br>
            <a:r>
              <a:rPr lang="ru-RU" sz="4000" dirty="0"/>
              <a:t>из метода!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347330" y="1429432"/>
            <a:ext cx="8420986" cy="54285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strike="sngStrike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strike="sngStrik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strike="sngStrik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sz="2000" strike="sngStrike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sz="2000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strike="sngStrike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strike="sngStrike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IGameResultsWriter</a:t>
            </a:r>
            <a:r>
              <a:rPr lang="en-US" sz="2000" strike="sngStrike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gameResultsWriter</a:t>
            </a:r>
            <a:r>
              <a:rPr lang="en-US" sz="2000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strike="sngStrike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strike="sngStrike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Game(</a:t>
            </a:r>
            <a:r>
              <a:rPr lang="en-US" sz="2000" strike="sngStrike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sz="2000" strike="sngStrike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ru-RU" sz="2000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000" strike="sngStrike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2000" strike="sngStrike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IGameResultsWriter</a:t>
            </a:r>
            <a:r>
              <a:rPr lang="en-US" sz="2000" strike="sngStrike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strike="sngStrike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gameResultsWriter</a:t>
            </a:r>
            <a:endParaRPr lang="en-US" sz="2000" strike="sngStrike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...)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Tuple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MakeOneStep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190242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03869"/>
            <a:ext cx="8768316" cy="1325563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Итог: нет интерфейсов и </a:t>
            </a:r>
            <a:r>
              <a:rPr lang="en-US" sz="3600" dirty="0" smtClean="0"/>
              <a:t>mock</a:t>
            </a:r>
            <a:r>
              <a:rPr lang="ru-RU" sz="3600" dirty="0" smtClean="0"/>
              <a:t>-</a:t>
            </a:r>
            <a:r>
              <a:rPr lang="ru-RU" sz="3600" dirty="0" err="1" smtClean="0"/>
              <a:t>ов</a:t>
            </a:r>
            <a:endParaRPr lang="ru-RU" sz="3600" dirty="0"/>
          </a:p>
        </p:txBody>
      </p:sp>
      <p:sp>
        <p:nvSpPr>
          <p:cNvPr id="6" name="Объект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ru-RU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Game(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ru-RU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Tuple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MakeOneStep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  <p:pic>
        <p:nvPicPr>
          <p:cNvPr id="2050" name="Picture 2" descr="http://fb.ru/misc/i/gallery/14907/330733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12149" y="449150"/>
            <a:ext cx="503767" cy="43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465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Задача "Сыграть в морской бой"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752490" y="1429432"/>
            <a:ext cx="5015825" cy="542856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ru-RU" dirty="0" smtClean="0"/>
              <a:t>Сгенерировать карту</a:t>
            </a:r>
          </a:p>
          <a:p>
            <a:pPr marL="514350" indent="-514350">
              <a:buAutoNum type="arabicPeriod"/>
            </a:pPr>
            <a:r>
              <a:rPr lang="ru-RU" dirty="0" smtClean="0"/>
              <a:t>Запустить ИИ</a:t>
            </a:r>
          </a:p>
          <a:p>
            <a:pPr marL="514350" indent="-514350">
              <a:buAutoNum type="arabicPeriod"/>
            </a:pPr>
            <a:r>
              <a:rPr lang="ru-RU" dirty="0" smtClean="0"/>
              <a:t>Показывать игру в </a:t>
            </a:r>
            <a:r>
              <a:rPr lang="en-US" dirty="0" smtClean="0"/>
              <a:t>UI</a:t>
            </a:r>
          </a:p>
          <a:p>
            <a:pPr marL="514350" indent="-514350">
              <a:buAutoNum type="arabicPeriod"/>
            </a:pPr>
            <a:r>
              <a:rPr lang="ru-RU" dirty="0" smtClean="0"/>
              <a:t>Сохранить результаты</a:t>
            </a:r>
            <a:endParaRPr lang="ru-RU" dirty="0"/>
          </a:p>
        </p:txBody>
      </p:sp>
      <p:pic>
        <p:nvPicPr>
          <p:cNvPr id="1026" name="Picture 2" descr="https://upload.wikimedia.org/wikipedia/ru/thumb/7/73/BattleShip_Russian.svg/300px-BattleShip_Russia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1160" y="1429432"/>
            <a:ext cx="2857500" cy="2847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90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/>
              <a:t>А можно выкинуть поля и конструктор?</a:t>
            </a:r>
            <a:endParaRPr lang="ru-RU" sz="3600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ru-RU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Game(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ru-RU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Tuple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MakeOneStep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  <p:sp>
        <p:nvSpPr>
          <p:cNvPr id="3" name="Полилиния 2"/>
          <p:cNvSpPr/>
          <p:nvPr/>
        </p:nvSpPr>
        <p:spPr>
          <a:xfrm>
            <a:off x="3671888" y="3714750"/>
            <a:ext cx="2444240" cy="1714500"/>
          </a:xfrm>
          <a:custGeom>
            <a:avLst/>
            <a:gdLst>
              <a:gd name="connsiteX0" fmla="*/ 0 w 3450464"/>
              <a:gd name="connsiteY0" fmla="*/ 0 h 1701437"/>
              <a:gd name="connsiteX1" fmla="*/ 50007 w 3450464"/>
              <a:gd name="connsiteY1" fmla="*/ 7144 h 1701437"/>
              <a:gd name="connsiteX2" fmla="*/ 71438 w 3450464"/>
              <a:gd name="connsiteY2" fmla="*/ 14288 h 1701437"/>
              <a:gd name="connsiteX3" fmla="*/ 100013 w 3450464"/>
              <a:gd name="connsiteY3" fmla="*/ 21432 h 1701437"/>
              <a:gd name="connsiteX4" fmla="*/ 121444 w 3450464"/>
              <a:gd name="connsiteY4" fmla="*/ 28575 h 1701437"/>
              <a:gd name="connsiteX5" fmla="*/ 178594 w 3450464"/>
              <a:gd name="connsiteY5" fmla="*/ 35719 h 1701437"/>
              <a:gd name="connsiteX6" fmla="*/ 207169 w 3450464"/>
              <a:gd name="connsiteY6" fmla="*/ 42863 h 1701437"/>
              <a:gd name="connsiteX7" fmla="*/ 257175 w 3450464"/>
              <a:gd name="connsiteY7" fmla="*/ 50007 h 1701437"/>
              <a:gd name="connsiteX8" fmla="*/ 285750 w 3450464"/>
              <a:gd name="connsiteY8" fmla="*/ 64294 h 1701437"/>
              <a:gd name="connsiteX9" fmla="*/ 328613 w 3450464"/>
              <a:gd name="connsiteY9" fmla="*/ 71438 h 1701437"/>
              <a:gd name="connsiteX10" fmla="*/ 392907 w 3450464"/>
              <a:gd name="connsiteY10" fmla="*/ 85725 h 1701437"/>
              <a:gd name="connsiteX11" fmla="*/ 528638 w 3450464"/>
              <a:gd name="connsiteY11" fmla="*/ 121444 h 1701437"/>
              <a:gd name="connsiteX12" fmla="*/ 642938 w 3450464"/>
              <a:gd name="connsiteY12" fmla="*/ 150019 h 1701437"/>
              <a:gd name="connsiteX13" fmla="*/ 671513 w 3450464"/>
              <a:gd name="connsiteY13" fmla="*/ 157163 h 1701437"/>
              <a:gd name="connsiteX14" fmla="*/ 778669 w 3450464"/>
              <a:gd name="connsiteY14" fmla="*/ 185738 h 1701437"/>
              <a:gd name="connsiteX15" fmla="*/ 900113 w 3450464"/>
              <a:gd name="connsiteY15" fmla="*/ 228600 h 1701437"/>
              <a:gd name="connsiteX16" fmla="*/ 1150144 w 3450464"/>
              <a:gd name="connsiteY16" fmla="*/ 292894 h 1701437"/>
              <a:gd name="connsiteX17" fmla="*/ 1185863 w 3450464"/>
              <a:gd name="connsiteY17" fmla="*/ 307182 h 1701437"/>
              <a:gd name="connsiteX18" fmla="*/ 1278732 w 3450464"/>
              <a:gd name="connsiteY18" fmla="*/ 335757 h 1701437"/>
              <a:gd name="connsiteX19" fmla="*/ 1400175 w 3450464"/>
              <a:gd name="connsiteY19" fmla="*/ 371475 h 1701437"/>
              <a:gd name="connsiteX20" fmla="*/ 1428750 w 3450464"/>
              <a:gd name="connsiteY20" fmla="*/ 385763 h 1701437"/>
              <a:gd name="connsiteX21" fmla="*/ 1528763 w 3450464"/>
              <a:gd name="connsiteY21" fmla="*/ 421482 h 1701437"/>
              <a:gd name="connsiteX22" fmla="*/ 1557338 w 3450464"/>
              <a:gd name="connsiteY22" fmla="*/ 428625 h 1701437"/>
              <a:gd name="connsiteX23" fmla="*/ 1643063 w 3450464"/>
              <a:gd name="connsiteY23" fmla="*/ 464344 h 1701437"/>
              <a:gd name="connsiteX24" fmla="*/ 1671638 w 3450464"/>
              <a:gd name="connsiteY24" fmla="*/ 471488 h 1701437"/>
              <a:gd name="connsiteX25" fmla="*/ 1800225 w 3450464"/>
              <a:gd name="connsiteY25" fmla="*/ 521494 h 1701437"/>
              <a:gd name="connsiteX26" fmla="*/ 1878807 w 3450464"/>
              <a:gd name="connsiteY26" fmla="*/ 550069 h 1701437"/>
              <a:gd name="connsiteX27" fmla="*/ 2000250 w 3450464"/>
              <a:gd name="connsiteY27" fmla="*/ 592932 h 1701437"/>
              <a:gd name="connsiteX28" fmla="*/ 2093119 w 3450464"/>
              <a:gd name="connsiteY28" fmla="*/ 635794 h 1701437"/>
              <a:gd name="connsiteX29" fmla="*/ 2114550 w 3450464"/>
              <a:gd name="connsiteY29" fmla="*/ 642938 h 1701437"/>
              <a:gd name="connsiteX30" fmla="*/ 2193132 w 3450464"/>
              <a:gd name="connsiteY30" fmla="*/ 678657 h 1701437"/>
              <a:gd name="connsiteX31" fmla="*/ 2221707 w 3450464"/>
              <a:gd name="connsiteY31" fmla="*/ 685800 h 1701437"/>
              <a:gd name="connsiteX32" fmla="*/ 2307432 w 3450464"/>
              <a:gd name="connsiteY32" fmla="*/ 721519 h 1701437"/>
              <a:gd name="connsiteX33" fmla="*/ 2414588 w 3450464"/>
              <a:gd name="connsiteY33" fmla="*/ 771525 h 1701437"/>
              <a:gd name="connsiteX34" fmla="*/ 2436019 w 3450464"/>
              <a:gd name="connsiteY34" fmla="*/ 778669 h 1701437"/>
              <a:gd name="connsiteX35" fmla="*/ 2514600 w 3450464"/>
              <a:gd name="connsiteY35" fmla="*/ 821532 h 1701437"/>
              <a:gd name="connsiteX36" fmla="*/ 2536032 w 3450464"/>
              <a:gd name="connsiteY36" fmla="*/ 835819 h 1701437"/>
              <a:gd name="connsiteX37" fmla="*/ 2621757 w 3450464"/>
              <a:gd name="connsiteY37" fmla="*/ 871538 h 1701437"/>
              <a:gd name="connsiteX38" fmla="*/ 2643188 w 3450464"/>
              <a:gd name="connsiteY38" fmla="*/ 885825 h 1701437"/>
              <a:gd name="connsiteX39" fmla="*/ 2707482 w 3450464"/>
              <a:gd name="connsiteY39" fmla="*/ 921544 h 1701437"/>
              <a:gd name="connsiteX40" fmla="*/ 2728913 w 3450464"/>
              <a:gd name="connsiteY40" fmla="*/ 928688 h 1701437"/>
              <a:gd name="connsiteX41" fmla="*/ 2871788 w 3450464"/>
              <a:gd name="connsiteY41" fmla="*/ 1014413 h 1701437"/>
              <a:gd name="connsiteX42" fmla="*/ 2921794 w 3450464"/>
              <a:gd name="connsiteY42" fmla="*/ 1050132 h 1701437"/>
              <a:gd name="connsiteX43" fmla="*/ 2950369 w 3450464"/>
              <a:gd name="connsiteY43" fmla="*/ 1064419 h 1701437"/>
              <a:gd name="connsiteX44" fmla="*/ 3128963 w 3450464"/>
              <a:gd name="connsiteY44" fmla="*/ 1228725 h 1701437"/>
              <a:gd name="connsiteX45" fmla="*/ 3164682 w 3450464"/>
              <a:gd name="connsiteY45" fmla="*/ 1264444 h 1701437"/>
              <a:gd name="connsiteX46" fmla="*/ 3271838 w 3450464"/>
              <a:gd name="connsiteY46" fmla="*/ 1378744 h 1701437"/>
              <a:gd name="connsiteX47" fmla="*/ 3293269 w 3450464"/>
              <a:gd name="connsiteY47" fmla="*/ 1414463 h 1701437"/>
              <a:gd name="connsiteX48" fmla="*/ 3314700 w 3450464"/>
              <a:gd name="connsiteY48" fmla="*/ 1435894 h 1701437"/>
              <a:gd name="connsiteX49" fmla="*/ 3328988 w 3450464"/>
              <a:gd name="connsiteY49" fmla="*/ 1478757 h 1701437"/>
              <a:gd name="connsiteX50" fmla="*/ 3343275 w 3450464"/>
              <a:gd name="connsiteY50" fmla="*/ 1500188 h 1701437"/>
              <a:gd name="connsiteX51" fmla="*/ 3350419 w 3450464"/>
              <a:gd name="connsiteY51" fmla="*/ 1521619 h 1701437"/>
              <a:gd name="connsiteX52" fmla="*/ 3371850 w 3450464"/>
              <a:gd name="connsiteY52" fmla="*/ 1535907 h 1701437"/>
              <a:gd name="connsiteX53" fmla="*/ 3393282 w 3450464"/>
              <a:gd name="connsiteY53" fmla="*/ 1578769 h 1701437"/>
              <a:gd name="connsiteX54" fmla="*/ 3400425 w 3450464"/>
              <a:gd name="connsiteY54" fmla="*/ 1600200 h 1701437"/>
              <a:gd name="connsiteX55" fmla="*/ 3429000 w 3450464"/>
              <a:gd name="connsiteY55" fmla="*/ 1643063 h 1701437"/>
              <a:gd name="connsiteX56" fmla="*/ 3443288 w 3450464"/>
              <a:gd name="connsiteY56" fmla="*/ 1664494 h 1701437"/>
              <a:gd name="connsiteX57" fmla="*/ 3450432 w 3450464"/>
              <a:gd name="connsiteY57" fmla="*/ 1685925 h 1701437"/>
              <a:gd name="connsiteX0" fmla="*/ 0 w 3450490"/>
              <a:gd name="connsiteY0" fmla="*/ 0 h 1695771"/>
              <a:gd name="connsiteX1" fmla="*/ 50007 w 3450490"/>
              <a:gd name="connsiteY1" fmla="*/ 7144 h 1695771"/>
              <a:gd name="connsiteX2" fmla="*/ 71438 w 3450490"/>
              <a:gd name="connsiteY2" fmla="*/ 14288 h 1695771"/>
              <a:gd name="connsiteX3" fmla="*/ 100013 w 3450490"/>
              <a:gd name="connsiteY3" fmla="*/ 21432 h 1695771"/>
              <a:gd name="connsiteX4" fmla="*/ 121444 w 3450490"/>
              <a:gd name="connsiteY4" fmla="*/ 28575 h 1695771"/>
              <a:gd name="connsiteX5" fmla="*/ 178594 w 3450490"/>
              <a:gd name="connsiteY5" fmla="*/ 35719 h 1695771"/>
              <a:gd name="connsiteX6" fmla="*/ 207169 w 3450490"/>
              <a:gd name="connsiteY6" fmla="*/ 42863 h 1695771"/>
              <a:gd name="connsiteX7" fmla="*/ 257175 w 3450490"/>
              <a:gd name="connsiteY7" fmla="*/ 50007 h 1695771"/>
              <a:gd name="connsiteX8" fmla="*/ 285750 w 3450490"/>
              <a:gd name="connsiteY8" fmla="*/ 64294 h 1695771"/>
              <a:gd name="connsiteX9" fmla="*/ 328613 w 3450490"/>
              <a:gd name="connsiteY9" fmla="*/ 71438 h 1695771"/>
              <a:gd name="connsiteX10" fmla="*/ 392907 w 3450490"/>
              <a:gd name="connsiteY10" fmla="*/ 85725 h 1695771"/>
              <a:gd name="connsiteX11" fmla="*/ 528638 w 3450490"/>
              <a:gd name="connsiteY11" fmla="*/ 121444 h 1695771"/>
              <a:gd name="connsiteX12" fmla="*/ 642938 w 3450490"/>
              <a:gd name="connsiteY12" fmla="*/ 150019 h 1695771"/>
              <a:gd name="connsiteX13" fmla="*/ 671513 w 3450490"/>
              <a:gd name="connsiteY13" fmla="*/ 157163 h 1695771"/>
              <a:gd name="connsiteX14" fmla="*/ 778669 w 3450490"/>
              <a:gd name="connsiteY14" fmla="*/ 185738 h 1695771"/>
              <a:gd name="connsiteX15" fmla="*/ 900113 w 3450490"/>
              <a:gd name="connsiteY15" fmla="*/ 228600 h 1695771"/>
              <a:gd name="connsiteX16" fmla="*/ 1150144 w 3450490"/>
              <a:gd name="connsiteY16" fmla="*/ 292894 h 1695771"/>
              <a:gd name="connsiteX17" fmla="*/ 1185863 w 3450490"/>
              <a:gd name="connsiteY17" fmla="*/ 307182 h 1695771"/>
              <a:gd name="connsiteX18" fmla="*/ 1278732 w 3450490"/>
              <a:gd name="connsiteY18" fmla="*/ 335757 h 1695771"/>
              <a:gd name="connsiteX19" fmla="*/ 1400175 w 3450490"/>
              <a:gd name="connsiteY19" fmla="*/ 371475 h 1695771"/>
              <a:gd name="connsiteX20" fmla="*/ 1428750 w 3450490"/>
              <a:gd name="connsiteY20" fmla="*/ 385763 h 1695771"/>
              <a:gd name="connsiteX21" fmla="*/ 1528763 w 3450490"/>
              <a:gd name="connsiteY21" fmla="*/ 421482 h 1695771"/>
              <a:gd name="connsiteX22" fmla="*/ 1557338 w 3450490"/>
              <a:gd name="connsiteY22" fmla="*/ 428625 h 1695771"/>
              <a:gd name="connsiteX23" fmla="*/ 1643063 w 3450490"/>
              <a:gd name="connsiteY23" fmla="*/ 464344 h 1695771"/>
              <a:gd name="connsiteX24" fmla="*/ 1671638 w 3450490"/>
              <a:gd name="connsiteY24" fmla="*/ 471488 h 1695771"/>
              <a:gd name="connsiteX25" fmla="*/ 1800225 w 3450490"/>
              <a:gd name="connsiteY25" fmla="*/ 521494 h 1695771"/>
              <a:gd name="connsiteX26" fmla="*/ 1878807 w 3450490"/>
              <a:gd name="connsiteY26" fmla="*/ 550069 h 1695771"/>
              <a:gd name="connsiteX27" fmla="*/ 2000250 w 3450490"/>
              <a:gd name="connsiteY27" fmla="*/ 592932 h 1695771"/>
              <a:gd name="connsiteX28" fmla="*/ 2093119 w 3450490"/>
              <a:gd name="connsiteY28" fmla="*/ 635794 h 1695771"/>
              <a:gd name="connsiteX29" fmla="*/ 2114550 w 3450490"/>
              <a:gd name="connsiteY29" fmla="*/ 642938 h 1695771"/>
              <a:gd name="connsiteX30" fmla="*/ 2193132 w 3450490"/>
              <a:gd name="connsiteY30" fmla="*/ 678657 h 1695771"/>
              <a:gd name="connsiteX31" fmla="*/ 2221707 w 3450490"/>
              <a:gd name="connsiteY31" fmla="*/ 685800 h 1695771"/>
              <a:gd name="connsiteX32" fmla="*/ 2307432 w 3450490"/>
              <a:gd name="connsiteY32" fmla="*/ 721519 h 1695771"/>
              <a:gd name="connsiteX33" fmla="*/ 2414588 w 3450490"/>
              <a:gd name="connsiteY33" fmla="*/ 771525 h 1695771"/>
              <a:gd name="connsiteX34" fmla="*/ 2436019 w 3450490"/>
              <a:gd name="connsiteY34" fmla="*/ 778669 h 1695771"/>
              <a:gd name="connsiteX35" fmla="*/ 2514600 w 3450490"/>
              <a:gd name="connsiteY35" fmla="*/ 821532 h 1695771"/>
              <a:gd name="connsiteX36" fmla="*/ 2536032 w 3450490"/>
              <a:gd name="connsiteY36" fmla="*/ 835819 h 1695771"/>
              <a:gd name="connsiteX37" fmla="*/ 2621757 w 3450490"/>
              <a:gd name="connsiteY37" fmla="*/ 871538 h 1695771"/>
              <a:gd name="connsiteX38" fmla="*/ 2643188 w 3450490"/>
              <a:gd name="connsiteY38" fmla="*/ 885825 h 1695771"/>
              <a:gd name="connsiteX39" fmla="*/ 2707482 w 3450490"/>
              <a:gd name="connsiteY39" fmla="*/ 921544 h 1695771"/>
              <a:gd name="connsiteX40" fmla="*/ 2728913 w 3450490"/>
              <a:gd name="connsiteY40" fmla="*/ 928688 h 1695771"/>
              <a:gd name="connsiteX41" fmla="*/ 2871788 w 3450490"/>
              <a:gd name="connsiteY41" fmla="*/ 1014413 h 1695771"/>
              <a:gd name="connsiteX42" fmla="*/ 2921794 w 3450490"/>
              <a:gd name="connsiteY42" fmla="*/ 1050132 h 1695771"/>
              <a:gd name="connsiteX43" fmla="*/ 2950369 w 3450490"/>
              <a:gd name="connsiteY43" fmla="*/ 1064419 h 1695771"/>
              <a:gd name="connsiteX44" fmla="*/ 3128963 w 3450490"/>
              <a:gd name="connsiteY44" fmla="*/ 1228725 h 1695771"/>
              <a:gd name="connsiteX45" fmla="*/ 3164682 w 3450490"/>
              <a:gd name="connsiteY45" fmla="*/ 1264444 h 1695771"/>
              <a:gd name="connsiteX46" fmla="*/ 3271838 w 3450490"/>
              <a:gd name="connsiteY46" fmla="*/ 1378744 h 1695771"/>
              <a:gd name="connsiteX47" fmla="*/ 3293269 w 3450490"/>
              <a:gd name="connsiteY47" fmla="*/ 1414463 h 1695771"/>
              <a:gd name="connsiteX48" fmla="*/ 3314700 w 3450490"/>
              <a:gd name="connsiteY48" fmla="*/ 1435894 h 1695771"/>
              <a:gd name="connsiteX49" fmla="*/ 3328988 w 3450490"/>
              <a:gd name="connsiteY49" fmla="*/ 1478757 h 1695771"/>
              <a:gd name="connsiteX50" fmla="*/ 3343275 w 3450490"/>
              <a:gd name="connsiteY50" fmla="*/ 1500188 h 1695771"/>
              <a:gd name="connsiteX51" fmla="*/ 3350419 w 3450490"/>
              <a:gd name="connsiteY51" fmla="*/ 1521619 h 1695771"/>
              <a:gd name="connsiteX52" fmla="*/ 3371850 w 3450490"/>
              <a:gd name="connsiteY52" fmla="*/ 1535907 h 1695771"/>
              <a:gd name="connsiteX53" fmla="*/ 3393282 w 3450490"/>
              <a:gd name="connsiteY53" fmla="*/ 1578769 h 1695771"/>
              <a:gd name="connsiteX54" fmla="*/ 3400425 w 3450490"/>
              <a:gd name="connsiteY54" fmla="*/ 1600200 h 1695771"/>
              <a:gd name="connsiteX55" fmla="*/ 3443288 w 3450490"/>
              <a:gd name="connsiteY55" fmla="*/ 1664494 h 1695771"/>
              <a:gd name="connsiteX56" fmla="*/ 3450432 w 3450490"/>
              <a:gd name="connsiteY56" fmla="*/ 1685925 h 1695771"/>
              <a:gd name="connsiteX0" fmla="*/ 0 w 3450696"/>
              <a:gd name="connsiteY0" fmla="*/ 0 h 1696359"/>
              <a:gd name="connsiteX1" fmla="*/ 50007 w 3450696"/>
              <a:gd name="connsiteY1" fmla="*/ 7144 h 1696359"/>
              <a:gd name="connsiteX2" fmla="*/ 71438 w 3450696"/>
              <a:gd name="connsiteY2" fmla="*/ 14288 h 1696359"/>
              <a:gd name="connsiteX3" fmla="*/ 100013 w 3450696"/>
              <a:gd name="connsiteY3" fmla="*/ 21432 h 1696359"/>
              <a:gd name="connsiteX4" fmla="*/ 121444 w 3450696"/>
              <a:gd name="connsiteY4" fmla="*/ 28575 h 1696359"/>
              <a:gd name="connsiteX5" fmla="*/ 178594 w 3450696"/>
              <a:gd name="connsiteY5" fmla="*/ 35719 h 1696359"/>
              <a:gd name="connsiteX6" fmla="*/ 207169 w 3450696"/>
              <a:gd name="connsiteY6" fmla="*/ 42863 h 1696359"/>
              <a:gd name="connsiteX7" fmla="*/ 257175 w 3450696"/>
              <a:gd name="connsiteY7" fmla="*/ 50007 h 1696359"/>
              <a:gd name="connsiteX8" fmla="*/ 285750 w 3450696"/>
              <a:gd name="connsiteY8" fmla="*/ 64294 h 1696359"/>
              <a:gd name="connsiteX9" fmla="*/ 328613 w 3450696"/>
              <a:gd name="connsiteY9" fmla="*/ 71438 h 1696359"/>
              <a:gd name="connsiteX10" fmla="*/ 392907 w 3450696"/>
              <a:gd name="connsiteY10" fmla="*/ 85725 h 1696359"/>
              <a:gd name="connsiteX11" fmla="*/ 528638 w 3450696"/>
              <a:gd name="connsiteY11" fmla="*/ 121444 h 1696359"/>
              <a:gd name="connsiteX12" fmla="*/ 642938 w 3450696"/>
              <a:gd name="connsiteY12" fmla="*/ 150019 h 1696359"/>
              <a:gd name="connsiteX13" fmla="*/ 671513 w 3450696"/>
              <a:gd name="connsiteY13" fmla="*/ 157163 h 1696359"/>
              <a:gd name="connsiteX14" fmla="*/ 778669 w 3450696"/>
              <a:gd name="connsiteY14" fmla="*/ 185738 h 1696359"/>
              <a:gd name="connsiteX15" fmla="*/ 900113 w 3450696"/>
              <a:gd name="connsiteY15" fmla="*/ 228600 h 1696359"/>
              <a:gd name="connsiteX16" fmla="*/ 1150144 w 3450696"/>
              <a:gd name="connsiteY16" fmla="*/ 292894 h 1696359"/>
              <a:gd name="connsiteX17" fmla="*/ 1185863 w 3450696"/>
              <a:gd name="connsiteY17" fmla="*/ 307182 h 1696359"/>
              <a:gd name="connsiteX18" fmla="*/ 1278732 w 3450696"/>
              <a:gd name="connsiteY18" fmla="*/ 335757 h 1696359"/>
              <a:gd name="connsiteX19" fmla="*/ 1400175 w 3450696"/>
              <a:gd name="connsiteY19" fmla="*/ 371475 h 1696359"/>
              <a:gd name="connsiteX20" fmla="*/ 1428750 w 3450696"/>
              <a:gd name="connsiteY20" fmla="*/ 385763 h 1696359"/>
              <a:gd name="connsiteX21" fmla="*/ 1528763 w 3450696"/>
              <a:gd name="connsiteY21" fmla="*/ 421482 h 1696359"/>
              <a:gd name="connsiteX22" fmla="*/ 1557338 w 3450696"/>
              <a:gd name="connsiteY22" fmla="*/ 428625 h 1696359"/>
              <a:gd name="connsiteX23" fmla="*/ 1643063 w 3450696"/>
              <a:gd name="connsiteY23" fmla="*/ 464344 h 1696359"/>
              <a:gd name="connsiteX24" fmla="*/ 1671638 w 3450696"/>
              <a:gd name="connsiteY24" fmla="*/ 471488 h 1696359"/>
              <a:gd name="connsiteX25" fmla="*/ 1800225 w 3450696"/>
              <a:gd name="connsiteY25" fmla="*/ 521494 h 1696359"/>
              <a:gd name="connsiteX26" fmla="*/ 1878807 w 3450696"/>
              <a:gd name="connsiteY26" fmla="*/ 550069 h 1696359"/>
              <a:gd name="connsiteX27" fmla="*/ 2000250 w 3450696"/>
              <a:gd name="connsiteY27" fmla="*/ 592932 h 1696359"/>
              <a:gd name="connsiteX28" fmla="*/ 2093119 w 3450696"/>
              <a:gd name="connsiteY28" fmla="*/ 635794 h 1696359"/>
              <a:gd name="connsiteX29" fmla="*/ 2114550 w 3450696"/>
              <a:gd name="connsiteY29" fmla="*/ 642938 h 1696359"/>
              <a:gd name="connsiteX30" fmla="*/ 2193132 w 3450696"/>
              <a:gd name="connsiteY30" fmla="*/ 678657 h 1696359"/>
              <a:gd name="connsiteX31" fmla="*/ 2221707 w 3450696"/>
              <a:gd name="connsiteY31" fmla="*/ 685800 h 1696359"/>
              <a:gd name="connsiteX32" fmla="*/ 2307432 w 3450696"/>
              <a:gd name="connsiteY32" fmla="*/ 721519 h 1696359"/>
              <a:gd name="connsiteX33" fmla="*/ 2414588 w 3450696"/>
              <a:gd name="connsiteY33" fmla="*/ 771525 h 1696359"/>
              <a:gd name="connsiteX34" fmla="*/ 2436019 w 3450696"/>
              <a:gd name="connsiteY34" fmla="*/ 778669 h 1696359"/>
              <a:gd name="connsiteX35" fmla="*/ 2514600 w 3450696"/>
              <a:gd name="connsiteY35" fmla="*/ 821532 h 1696359"/>
              <a:gd name="connsiteX36" fmla="*/ 2536032 w 3450696"/>
              <a:gd name="connsiteY36" fmla="*/ 835819 h 1696359"/>
              <a:gd name="connsiteX37" fmla="*/ 2621757 w 3450696"/>
              <a:gd name="connsiteY37" fmla="*/ 871538 h 1696359"/>
              <a:gd name="connsiteX38" fmla="*/ 2643188 w 3450696"/>
              <a:gd name="connsiteY38" fmla="*/ 885825 h 1696359"/>
              <a:gd name="connsiteX39" fmla="*/ 2707482 w 3450696"/>
              <a:gd name="connsiteY39" fmla="*/ 921544 h 1696359"/>
              <a:gd name="connsiteX40" fmla="*/ 2728913 w 3450696"/>
              <a:gd name="connsiteY40" fmla="*/ 928688 h 1696359"/>
              <a:gd name="connsiteX41" fmla="*/ 2871788 w 3450696"/>
              <a:gd name="connsiteY41" fmla="*/ 1014413 h 1696359"/>
              <a:gd name="connsiteX42" fmla="*/ 2921794 w 3450696"/>
              <a:gd name="connsiteY42" fmla="*/ 1050132 h 1696359"/>
              <a:gd name="connsiteX43" fmla="*/ 2950369 w 3450696"/>
              <a:gd name="connsiteY43" fmla="*/ 1064419 h 1696359"/>
              <a:gd name="connsiteX44" fmla="*/ 3128963 w 3450696"/>
              <a:gd name="connsiteY44" fmla="*/ 1228725 h 1696359"/>
              <a:gd name="connsiteX45" fmla="*/ 3164682 w 3450696"/>
              <a:gd name="connsiteY45" fmla="*/ 1264444 h 1696359"/>
              <a:gd name="connsiteX46" fmla="*/ 3271838 w 3450696"/>
              <a:gd name="connsiteY46" fmla="*/ 1378744 h 1696359"/>
              <a:gd name="connsiteX47" fmla="*/ 3293269 w 3450696"/>
              <a:gd name="connsiteY47" fmla="*/ 1414463 h 1696359"/>
              <a:gd name="connsiteX48" fmla="*/ 3314700 w 3450696"/>
              <a:gd name="connsiteY48" fmla="*/ 1435894 h 1696359"/>
              <a:gd name="connsiteX49" fmla="*/ 3328988 w 3450696"/>
              <a:gd name="connsiteY49" fmla="*/ 1478757 h 1696359"/>
              <a:gd name="connsiteX50" fmla="*/ 3343275 w 3450696"/>
              <a:gd name="connsiteY50" fmla="*/ 1500188 h 1696359"/>
              <a:gd name="connsiteX51" fmla="*/ 3350419 w 3450696"/>
              <a:gd name="connsiteY51" fmla="*/ 1521619 h 1696359"/>
              <a:gd name="connsiteX52" fmla="*/ 3371850 w 3450696"/>
              <a:gd name="connsiteY52" fmla="*/ 1535907 h 1696359"/>
              <a:gd name="connsiteX53" fmla="*/ 3393282 w 3450696"/>
              <a:gd name="connsiteY53" fmla="*/ 1578769 h 1696359"/>
              <a:gd name="connsiteX54" fmla="*/ 3443288 w 3450696"/>
              <a:gd name="connsiteY54" fmla="*/ 1664494 h 1696359"/>
              <a:gd name="connsiteX55" fmla="*/ 3450432 w 3450696"/>
              <a:gd name="connsiteY55" fmla="*/ 1685925 h 1696359"/>
              <a:gd name="connsiteX0" fmla="*/ 0 w 3443288"/>
              <a:gd name="connsiteY0" fmla="*/ 0 h 1664494"/>
              <a:gd name="connsiteX1" fmla="*/ 50007 w 3443288"/>
              <a:gd name="connsiteY1" fmla="*/ 7144 h 1664494"/>
              <a:gd name="connsiteX2" fmla="*/ 71438 w 3443288"/>
              <a:gd name="connsiteY2" fmla="*/ 14288 h 1664494"/>
              <a:gd name="connsiteX3" fmla="*/ 100013 w 3443288"/>
              <a:gd name="connsiteY3" fmla="*/ 21432 h 1664494"/>
              <a:gd name="connsiteX4" fmla="*/ 121444 w 3443288"/>
              <a:gd name="connsiteY4" fmla="*/ 28575 h 1664494"/>
              <a:gd name="connsiteX5" fmla="*/ 178594 w 3443288"/>
              <a:gd name="connsiteY5" fmla="*/ 35719 h 1664494"/>
              <a:gd name="connsiteX6" fmla="*/ 207169 w 3443288"/>
              <a:gd name="connsiteY6" fmla="*/ 42863 h 1664494"/>
              <a:gd name="connsiteX7" fmla="*/ 257175 w 3443288"/>
              <a:gd name="connsiteY7" fmla="*/ 50007 h 1664494"/>
              <a:gd name="connsiteX8" fmla="*/ 285750 w 3443288"/>
              <a:gd name="connsiteY8" fmla="*/ 64294 h 1664494"/>
              <a:gd name="connsiteX9" fmla="*/ 328613 w 3443288"/>
              <a:gd name="connsiteY9" fmla="*/ 71438 h 1664494"/>
              <a:gd name="connsiteX10" fmla="*/ 392907 w 3443288"/>
              <a:gd name="connsiteY10" fmla="*/ 85725 h 1664494"/>
              <a:gd name="connsiteX11" fmla="*/ 528638 w 3443288"/>
              <a:gd name="connsiteY11" fmla="*/ 121444 h 1664494"/>
              <a:gd name="connsiteX12" fmla="*/ 642938 w 3443288"/>
              <a:gd name="connsiteY12" fmla="*/ 150019 h 1664494"/>
              <a:gd name="connsiteX13" fmla="*/ 671513 w 3443288"/>
              <a:gd name="connsiteY13" fmla="*/ 157163 h 1664494"/>
              <a:gd name="connsiteX14" fmla="*/ 778669 w 3443288"/>
              <a:gd name="connsiteY14" fmla="*/ 185738 h 1664494"/>
              <a:gd name="connsiteX15" fmla="*/ 900113 w 3443288"/>
              <a:gd name="connsiteY15" fmla="*/ 228600 h 1664494"/>
              <a:gd name="connsiteX16" fmla="*/ 1150144 w 3443288"/>
              <a:gd name="connsiteY16" fmla="*/ 292894 h 1664494"/>
              <a:gd name="connsiteX17" fmla="*/ 1185863 w 3443288"/>
              <a:gd name="connsiteY17" fmla="*/ 307182 h 1664494"/>
              <a:gd name="connsiteX18" fmla="*/ 1278732 w 3443288"/>
              <a:gd name="connsiteY18" fmla="*/ 335757 h 1664494"/>
              <a:gd name="connsiteX19" fmla="*/ 1400175 w 3443288"/>
              <a:gd name="connsiteY19" fmla="*/ 371475 h 1664494"/>
              <a:gd name="connsiteX20" fmla="*/ 1428750 w 3443288"/>
              <a:gd name="connsiteY20" fmla="*/ 385763 h 1664494"/>
              <a:gd name="connsiteX21" fmla="*/ 1528763 w 3443288"/>
              <a:gd name="connsiteY21" fmla="*/ 421482 h 1664494"/>
              <a:gd name="connsiteX22" fmla="*/ 1557338 w 3443288"/>
              <a:gd name="connsiteY22" fmla="*/ 428625 h 1664494"/>
              <a:gd name="connsiteX23" fmla="*/ 1643063 w 3443288"/>
              <a:gd name="connsiteY23" fmla="*/ 464344 h 1664494"/>
              <a:gd name="connsiteX24" fmla="*/ 1671638 w 3443288"/>
              <a:gd name="connsiteY24" fmla="*/ 471488 h 1664494"/>
              <a:gd name="connsiteX25" fmla="*/ 1800225 w 3443288"/>
              <a:gd name="connsiteY25" fmla="*/ 521494 h 1664494"/>
              <a:gd name="connsiteX26" fmla="*/ 1878807 w 3443288"/>
              <a:gd name="connsiteY26" fmla="*/ 550069 h 1664494"/>
              <a:gd name="connsiteX27" fmla="*/ 2000250 w 3443288"/>
              <a:gd name="connsiteY27" fmla="*/ 592932 h 1664494"/>
              <a:gd name="connsiteX28" fmla="*/ 2093119 w 3443288"/>
              <a:gd name="connsiteY28" fmla="*/ 635794 h 1664494"/>
              <a:gd name="connsiteX29" fmla="*/ 2114550 w 3443288"/>
              <a:gd name="connsiteY29" fmla="*/ 642938 h 1664494"/>
              <a:gd name="connsiteX30" fmla="*/ 2193132 w 3443288"/>
              <a:gd name="connsiteY30" fmla="*/ 678657 h 1664494"/>
              <a:gd name="connsiteX31" fmla="*/ 2221707 w 3443288"/>
              <a:gd name="connsiteY31" fmla="*/ 685800 h 1664494"/>
              <a:gd name="connsiteX32" fmla="*/ 2307432 w 3443288"/>
              <a:gd name="connsiteY32" fmla="*/ 721519 h 1664494"/>
              <a:gd name="connsiteX33" fmla="*/ 2414588 w 3443288"/>
              <a:gd name="connsiteY33" fmla="*/ 771525 h 1664494"/>
              <a:gd name="connsiteX34" fmla="*/ 2436019 w 3443288"/>
              <a:gd name="connsiteY34" fmla="*/ 778669 h 1664494"/>
              <a:gd name="connsiteX35" fmla="*/ 2514600 w 3443288"/>
              <a:gd name="connsiteY35" fmla="*/ 821532 h 1664494"/>
              <a:gd name="connsiteX36" fmla="*/ 2536032 w 3443288"/>
              <a:gd name="connsiteY36" fmla="*/ 835819 h 1664494"/>
              <a:gd name="connsiteX37" fmla="*/ 2621757 w 3443288"/>
              <a:gd name="connsiteY37" fmla="*/ 871538 h 1664494"/>
              <a:gd name="connsiteX38" fmla="*/ 2643188 w 3443288"/>
              <a:gd name="connsiteY38" fmla="*/ 885825 h 1664494"/>
              <a:gd name="connsiteX39" fmla="*/ 2707482 w 3443288"/>
              <a:gd name="connsiteY39" fmla="*/ 921544 h 1664494"/>
              <a:gd name="connsiteX40" fmla="*/ 2728913 w 3443288"/>
              <a:gd name="connsiteY40" fmla="*/ 928688 h 1664494"/>
              <a:gd name="connsiteX41" fmla="*/ 2871788 w 3443288"/>
              <a:gd name="connsiteY41" fmla="*/ 1014413 h 1664494"/>
              <a:gd name="connsiteX42" fmla="*/ 2921794 w 3443288"/>
              <a:gd name="connsiteY42" fmla="*/ 1050132 h 1664494"/>
              <a:gd name="connsiteX43" fmla="*/ 2950369 w 3443288"/>
              <a:gd name="connsiteY43" fmla="*/ 1064419 h 1664494"/>
              <a:gd name="connsiteX44" fmla="*/ 3128963 w 3443288"/>
              <a:gd name="connsiteY44" fmla="*/ 1228725 h 1664494"/>
              <a:gd name="connsiteX45" fmla="*/ 3164682 w 3443288"/>
              <a:gd name="connsiteY45" fmla="*/ 1264444 h 1664494"/>
              <a:gd name="connsiteX46" fmla="*/ 3271838 w 3443288"/>
              <a:gd name="connsiteY46" fmla="*/ 1378744 h 1664494"/>
              <a:gd name="connsiteX47" fmla="*/ 3293269 w 3443288"/>
              <a:gd name="connsiteY47" fmla="*/ 1414463 h 1664494"/>
              <a:gd name="connsiteX48" fmla="*/ 3314700 w 3443288"/>
              <a:gd name="connsiteY48" fmla="*/ 1435894 h 1664494"/>
              <a:gd name="connsiteX49" fmla="*/ 3328988 w 3443288"/>
              <a:gd name="connsiteY49" fmla="*/ 1478757 h 1664494"/>
              <a:gd name="connsiteX50" fmla="*/ 3343275 w 3443288"/>
              <a:gd name="connsiteY50" fmla="*/ 1500188 h 1664494"/>
              <a:gd name="connsiteX51" fmla="*/ 3350419 w 3443288"/>
              <a:gd name="connsiteY51" fmla="*/ 1521619 h 1664494"/>
              <a:gd name="connsiteX52" fmla="*/ 3371850 w 3443288"/>
              <a:gd name="connsiteY52" fmla="*/ 1535907 h 1664494"/>
              <a:gd name="connsiteX53" fmla="*/ 3393282 w 3443288"/>
              <a:gd name="connsiteY53" fmla="*/ 1578769 h 1664494"/>
              <a:gd name="connsiteX54" fmla="*/ 3443288 w 3443288"/>
              <a:gd name="connsiteY54" fmla="*/ 1664494 h 1664494"/>
              <a:gd name="connsiteX0" fmla="*/ 0 w 3443288"/>
              <a:gd name="connsiteY0" fmla="*/ 0 h 1664494"/>
              <a:gd name="connsiteX1" fmla="*/ 50007 w 3443288"/>
              <a:gd name="connsiteY1" fmla="*/ 7144 h 1664494"/>
              <a:gd name="connsiteX2" fmla="*/ 71438 w 3443288"/>
              <a:gd name="connsiteY2" fmla="*/ 14288 h 1664494"/>
              <a:gd name="connsiteX3" fmla="*/ 100013 w 3443288"/>
              <a:gd name="connsiteY3" fmla="*/ 21432 h 1664494"/>
              <a:gd name="connsiteX4" fmla="*/ 121444 w 3443288"/>
              <a:gd name="connsiteY4" fmla="*/ 28575 h 1664494"/>
              <a:gd name="connsiteX5" fmla="*/ 178594 w 3443288"/>
              <a:gd name="connsiteY5" fmla="*/ 35719 h 1664494"/>
              <a:gd name="connsiteX6" fmla="*/ 207169 w 3443288"/>
              <a:gd name="connsiteY6" fmla="*/ 42863 h 1664494"/>
              <a:gd name="connsiteX7" fmla="*/ 257175 w 3443288"/>
              <a:gd name="connsiteY7" fmla="*/ 50007 h 1664494"/>
              <a:gd name="connsiteX8" fmla="*/ 285750 w 3443288"/>
              <a:gd name="connsiteY8" fmla="*/ 64294 h 1664494"/>
              <a:gd name="connsiteX9" fmla="*/ 328613 w 3443288"/>
              <a:gd name="connsiteY9" fmla="*/ 71438 h 1664494"/>
              <a:gd name="connsiteX10" fmla="*/ 392907 w 3443288"/>
              <a:gd name="connsiteY10" fmla="*/ 85725 h 1664494"/>
              <a:gd name="connsiteX11" fmla="*/ 528638 w 3443288"/>
              <a:gd name="connsiteY11" fmla="*/ 121444 h 1664494"/>
              <a:gd name="connsiteX12" fmla="*/ 642938 w 3443288"/>
              <a:gd name="connsiteY12" fmla="*/ 150019 h 1664494"/>
              <a:gd name="connsiteX13" fmla="*/ 671513 w 3443288"/>
              <a:gd name="connsiteY13" fmla="*/ 157163 h 1664494"/>
              <a:gd name="connsiteX14" fmla="*/ 778669 w 3443288"/>
              <a:gd name="connsiteY14" fmla="*/ 185738 h 1664494"/>
              <a:gd name="connsiteX15" fmla="*/ 900113 w 3443288"/>
              <a:gd name="connsiteY15" fmla="*/ 228600 h 1664494"/>
              <a:gd name="connsiteX16" fmla="*/ 1150144 w 3443288"/>
              <a:gd name="connsiteY16" fmla="*/ 292894 h 1664494"/>
              <a:gd name="connsiteX17" fmla="*/ 1185863 w 3443288"/>
              <a:gd name="connsiteY17" fmla="*/ 307182 h 1664494"/>
              <a:gd name="connsiteX18" fmla="*/ 1278732 w 3443288"/>
              <a:gd name="connsiteY18" fmla="*/ 335757 h 1664494"/>
              <a:gd name="connsiteX19" fmla="*/ 1400175 w 3443288"/>
              <a:gd name="connsiteY19" fmla="*/ 371475 h 1664494"/>
              <a:gd name="connsiteX20" fmla="*/ 1428750 w 3443288"/>
              <a:gd name="connsiteY20" fmla="*/ 385763 h 1664494"/>
              <a:gd name="connsiteX21" fmla="*/ 1528763 w 3443288"/>
              <a:gd name="connsiteY21" fmla="*/ 421482 h 1664494"/>
              <a:gd name="connsiteX22" fmla="*/ 1557338 w 3443288"/>
              <a:gd name="connsiteY22" fmla="*/ 428625 h 1664494"/>
              <a:gd name="connsiteX23" fmla="*/ 1643063 w 3443288"/>
              <a:gd name="connsiteY23" fmla="*/ 464344 h 1664494"/>
              <a:gd name="connsiteX24" fmla="*/ 1671638 w 3443288"/>
              <a:gd name="connsiteY24" fmla="*/ 471488 h 1664494"/>
              <a:gd name="connsiteX25" fmla="*/ 1800225 w 3443288"/>
              <a:gd name="connsiteY25" fmla="*/ 521494 h 1664494"/>
              <a:gd name="connsiteX26" fmla="*/ 1878807 w 3443288"/>
              <a:gd name="connsiteY26" fmla="*/ 550069 h 1664494"/>
              <a:gd name="connsiteX27" fmla="*/ 2000250 w 3443288"/>
              <a:gd name="connsiteY27" fmla="*/ 592932 h 1664494"/>
              <a:gd name="connsiteX28" fmla="*/ 2093119 w 3443288"/>
              <a:gd name="connsiteY28" fmla="*/ 635794 h 1664494"/>
              <a:gd name="connsiteX29" fmla="*/ 2114550 w 3443288"/>
              <a:gd name="connsiteY29" fmla="*/ 642938 h 1664494"/>
              <a:gd name="connsiteX30" fmla="*/ 2193132 w 3443288"/>
              <a:gd name="connsiteY30" fmla="*/ 678657 h 1664494"/>
              <a:gd name="connsiteX31" fmla="*/ 2221707 w 3443288"/>
              <a:gd name="connsiteY31" fmla="*/ 685800 h 1664494"/>
              <a:gd name="connsiteX32" fmla="*/ 2307432 w 3443288"/>
              <a:gd name="connsiteY32" fmla="*/ 721519 h 1664494"/>
              <a:gd name="connsiteX33" fmla="*/ 2414588 w 3443288"/>
              <a:gd name="connsiteY33" fmla="*/ 771525 h 1664494"/>
              <a:gd name="connsiteX34" fmla="*/ 2436019 w 3443288"/>
              <a:gd name="connsiteY34" fmla="*/ 778669 h 1664494"/>
              <a:gd name="connsiteX35" fmla="*/ 2514600 w 3443288"/>
              <a:gd name="connsiteY35" fmla="*/ 821532 h 1664494"/>
              <a:gd name="connsiteX36" fmla="*/ 2536032 w 3443288"/>
              <a:gd name="connsiteY36" fmla="*/ 835819 h 1664494"/>
              <a:gd name="connsiteX37" fmla="*/ 2621757 w 3443288"/>
              <a:gd name="connsiteY37" fmla="*/ 871538 h 1664494"/>
              <a:gd name="connsiteX38" fmla="*/ 2643188 w 3443288"/>
              <a:gd name="connsiteY38" fmla="*/ 885825 h 1664494"/>
              <a:gd name="connsiteX39" fmla="*/ 2707482 w 3443288"/>
              <a:gd name="connsiteY39" fmla="*/ 921544 h 1664494"/>
              <a:gd name="connsiteX40" fmla="*/ 2728913 w 3443288"/>
              <a:gd name="connsiteY40" fmla="*/ 928688 h 1664494"/>
              <a:gd name="connsiteX41" fmla="*/ 2871788 w 3443288"/>
              <a:gd name="connsiteY41" fmla="*/ 1014413 h 1664494"/>
              <a:gd name="connsiteX42" fmla="*/ 2921794 w 3443288"/>
              <a:gd name="connsiteY42" fmla="*/ 1050132 h 1664494"/>
              <a:gd name="connsiteX43" fmla="*/ 2950369 w 3443288"/>
              <a:gd name="connsiteY43" fmla="*/ 1064419 h 1664494"/>
              <a:gd name="connsiteX44" fmla="*/ 3128963 w 3443288"/>
              <a:gd name="connsiteY44" fmla="*/ 1228725 h 1664494"/>
              <a:gd name="connsiteX45" fmla="*/ 3164682 w 3443288"/>
              <a:gd name="connsiteY45" fmla="*/ 1264444 h 1664494"/>
              <a:gd name="connsiteX46" fmla="*/ 3271838 w 3443288"/>
              <a:gd name="connsiteY46" fmla="*/ 1378744 h 1664494"/>
              <a:gd name="connsiteX47" fmla="*/ 3293269 w 3443288"/>
              <a:gd name="connsiteY47" fmla="*/ 1414463 h 1664494"/>
              <a:gd name="connsiteX48" fmla="*/ 3314700 w 3443288"/>
              <a:gd name="connsiteY48" fmla="*/ 1435894 h 1664494"/>
              <a:gd name="connsiteX49" fmla="*/ 3328988 w 3443288"/>
              <a:gd name="connsiteY49" fmla="*/ 1478757 h 1664494"/>
              <a:gd name="connsiteX50" fmla="*/ 3343275 w 3443288"/>
              <a:gd name="connsiteY50" fmla="*/ 1500188 h 1664494"/>
              <a:gd name="connsiteX51" fmla="*/ 3350419 w 3443288"/>
              <a:gd name="connsiteY51" fmla="*/ 1521619 h 1664494"/>
              <a:gd name="connsiteX52" fmla="*/ 3393282 w 3443288"/>
              <a:gd name="connsiteY52" fmla="*/ 1578769 h 1664494"/>
              <a:gd name="connsiteX53" fmla="*/ 3443288 w 3443288"/>
              <a:gd name="connsiteY53" fmla="*/ 1664494 h 1664494"/>
              <a:gd name="connsiteX0" fmla="*/ 0 w 3443288"/>
              <a:gd name="connsiteY0" fmla="*/ 0 h 1664494"/>
              <a:gd name="connsiteX1" fmla="*/ 50007 w 3443288"/>
              <a:gd name="connsiteY1" fmla="*/ 7144 h 1664494"/>
              <a:gd name="connsiteX2" fmla="*/ 71438 w 3443288"/>
              <a:gd name="connsiteY2" fmla="*/ 14288 h 1664494"/>
              <a:gd name="connsiteX3" fmla="*/ 100013 w 3443288"/>
              <a:gd name="connsiteY3" fmla="*/ 21432 h 1664494"/>
              <a:gd name="connsiteX4" fmla="*/ 121444 w 3443288"/>
              <a:gd name="connsiteY4" fmla="*/ 28575 h 1664494"/>
              <a:gd name="connsiteX5" fmla="*/ 178594 w 3443288"/>
              <a:gd name="connsiteY5" fmla="*/ 35719 h 1664494"/>
              <a:gd name="connsiteX6" fmla="*/ 207169 w 3443288"/>
              <a:gd name="connsiteY6" fmla="*/ 42863 h 1664494"/>
              <a:gd name="connsiteX7" fmla="*/ 257175 w 3443288"/>
              <a:gd name="connsiteY7" fmla="*/ 50007 h 1664494"/>
              <a:gd name="connsiteX8" fmla="*/ 285750 w 3443288"/>
              <a:gd name="connsiteY8" fmla="*/ 64294 h 1664494"/>
              <a:gd name="connsiteX9" fmla="*/ 328613 w 3443288"/>
              <a:gd name="connsiteY9" fmla="*/ 71438 h 1664494"/>
              <a:gd name="connsiteX10" fmla="*/ 392907 w 3443288"/>
              <a:gd name="connsiteY10" fmla="*/ 85725 h 1664494"/>
              <a:gd name="connsiteX11" fmla="*/ 528638 w 3443288"/>
              <a:gd name="connsiteY11" fmla="*/ 121444 h 1664494"/>
              <a:gd name="connsiteX12" fmla="*/ 642938 w 3443288"/>
              <a:gd name="connsiteY12" fmla="*/ 150019 h 1664494"/>
              <a:gd name="connsiteX13" fmla="*/ 671513 w 3443288"/>
              <a:gd name="connsiteY13" fmla="*/ 157163 h 1664494"/>
              <a:gd name="connsiteX14" fmla="*/ 778669 w 3443288"/>
              <a:gd name="connsiteY14" fmla="*/ 185738 h 1664494"/>
              <a:gd name="connsiteX15" fmla="*/ 900113 w 3443288"/>
              <a:gd name="connsiteY15" fmla="*/ 228600 h 1664494"/>
              <a:gd name="connsiteX16" fmla="*/ 1150144 w 3443288"/>
              <a:gd name="connsiteY16" fmla="*/ 292894 h 1664494"/>
              <a:gd name="connsiteX17" fmla="*/ 1185863 w 3443288"/>
              <a:gd name="connsiteY17" fmla="*/ 307182 h 1664494"/>
              <a:gd name="connsiteX18" fmla="*/ 1278732 w 3443288"/>
              <a:gd name="connsiteY18" fmla="*/ 335757 h 1664494"/>
              <a:gd name="connsiteX19" fmla="*/ 1400175 w 3443288"/>
              <a:gd name="connsiteY19" fmla="*/ 371475 h 1664494"/>
              <a:gd name="connsiteX20" fmla="*/ 1428750 w 3443288"/>
              <a:gd name="connsiteY20" fmla="*/ 385763 h 1664494"/>
              <a:gd name="connsiteX21" fmla="*/ 1528763 w 3443288"/>
              <a:gd name="connsiteY21" fmla="*/ 421482 h 1664494"/>
              <a:gd name="connsiteX22" fmla="*/ 1557338 w 3443288"/>
              <a:gd name="connsiteY22" fmla="*/ 428625 h 1664494"/>
              <a:gd name="connsiteX23" fmla="*/ 1643063 w 3443288"/>
              <a:gd name="connsiteY23" fmla="*/ 464344 h 1664494"/>
              <a:gd name="connsiteX24" fmla="*/ 1671638 w 3443288"/>
              <a:gd name="connsiteY24" fmla="*/ 471488 h 1664494"/>
              <a:gd name="connsiteX25" fmla="*/ 1800225 w 3443288"/>
              <a:gd name="connsiteY25" fmla="*/ 521494 h 1664494"/>
              <a:gd name="connsiteX26" fmla="*/ 1878807 w 3443288"/>
              <a:gd name="connsiteY26" fmla="*/ 550069 h 1664494"/>
              <a:gd name="connsiteX27" fmla="*/ 2000250 w 3443288"/>
              <a:gd name="connsiteY27" fmla="*/ 592932 h 1664494"/>
              <a:gd name="connsiteX28" fmla="*/ 2093119 w 3443288"/>
              <a:gd name="connsiteY28" fmla="*/ 635794 h 1664494"/>
              <a:gd name="connsiteX29" fmla="*/ 2114550 w 3443288"/>
              <a:gd name="connsiteY29" fmla="*/ 642938 h 1664494"/>
              <a:gd name="connsiteX30" fmla="*/ 2193132 w 3443288"/>
              <a:gd name="connsiteY30" fmla="*/ 678657 h 1664494"/>
              <a:gd name="connsiteX31" fmla="*/ 2221707 w 3443288"/>
              <a:gd name="connsiteY31" fmla="*/ 685800 h 1664494"/>
              <a:gd name="connsiteX32" fmla="*/ 2307432 w 3443288"/>
              <a:gd name="connsiteY32" fmla="*/ 721519 h 1664494"/>
              <a:gd name="connsiteX33" fmla="*/ 2414588 w 3443288"/>
              <a:gd name="connsiteY33" fmla="*/ 771525 h 1664494"/>
              <a:gd name="connsiteX34" fmla="*/ 2436019 w 3443288"/>
              <a:gd name="connsiteY34" fmla="*/ 778669 h 1664494"/>
              <a:gd name="connsiteX35" fmla="*/ 2514600 w 3443288"/>
              <a:gd name="connsiteY35" fmla="*/ 821532 h 1664494"/>
              <a:gd name="connsiteX36" fmla="*/ 2536032 w 3443288"/>
              <a:gd name="connsiteY36" fmla="*/ 835819 h 1664494"/>
              <a:gd name="connsiteX37" fmla="*/ 2621757 w 3443288"/>
              <a:gd name="connsiteY37" fmla="*/ 871538 h 1664494"/>
              <a:gd name="connsiteX38" fmla="*/ 2643188 w 3443288"/>
              <a:gd name="connsiteY38" fmla="*/ 885825 h 1664494"/>
              <a:gd name="connsiteX39" fmla="*/ 2707482 w 3443288"/>
              <a:gd name="connsiteY39" fmla="*/ 921544 h 1664494"/>
              <a:gd name="connsiteX40" fmla="*/ 2728913 w 3443288"/>
              <a:gd name="connsiteY40" fmla="*/ 928688 h 1664494"/>
              <a:gd name="connsiteX41" fmla="*/ 2871788 w 3443288"/>
              <a:gd name="connsiteY41" fmla="*/ 1014413 h 1664494"/>
              <a:gd name="connsiteX42" fmla="*/ 2921794 w 3443288"/>
              <a:gd name="connsiteY42" fmla="*/ 1050132 h 1664494"/>
              <a:gd name="connsiteX43" fmla="*/ 2950369 w 3443288"/>
              <a:gd name="connsiteY43" fmla="*/ 1064419 h 1664494"/>
              <a:gd name="connsiteX44" fmla="*/ 3128963 w 3443288"/>
              <a:gd name="connsiteY44" fmla="*/ 1228725 h 1664494"/>
              <a:gd name="connsiteX45" fmla="*/ 3164682 w 3443288"/>
              <a:gd name="connsiteY45" fmla="*/ 1264444 h 1664494"/>
              <a:gd name="connsiteX46" fmla="*/ 3271838 w 3443288"/>
              <a:gd name="connsiteY46" fmla="*/ 1378744 h 1664494"/>
              <a:gd name="connsiteX47" fmla="*/ 3293269 w 3443288"/>
              <a:gd name="connsiteY47" fmla="*/ 1414463 h 1664494"/>
              <a:gd name="connsiteX48" fmla="*/ 3314700 w 3443288"/>
              <a:gd name="connsiteY48" fmla="*/ 1435894 h 1664494"/>
              <a:gd name="connsiteX49" fmla="*/ 3328988 w 3443288"/>
              <a:gd name="connsiteY49" fmla="*/ 1478757 h 1664494"/>
              <a:gd name="connsiteX50" fmla="*/ 3343275 w 3443288"/>
              <a:gd name="connsiteY50" fmla="*/ 1500188 h 1664494"/>
              <a:gd name="connsiteX51" fmla="*/ 3350419 w 3443288"/>
              <a:gd name="connsiteY51" fmla="*/ 1521619 h 1664494"/>
              <a:gd name="connsiteX52" fmla="*/ 3443288 w 3443288"/>
              <a:gd name="connsiteY52" fmla="*/ 1664494 h 1664494"/>
              <a:gd name="connsiteX0" fmla="*/ 0 w 3443288"/>
              <a:gd name="connsiteY0" fmla="*/ 0 h 1664494"/>
              <a:gd name="connsiteX1" fmla="*/ 50007 w 3443288"/>
              <a:gd name="connsiteY1" fmla="*/ 7144 h 1664494"/>
              <a:gd name="connsiteX2" fmla="*/ 71438 w 3443288"/>
              <a:gd name="connsiteY2" fmla="*/ 14288 h 1664494"/>
              <a:gd name="connsiteX3" fmla="*/ 100013 w 3443288"/>
              <a:gd name="connsiteY3" fmla="*/ 21432 h 1664494"/>
              <a:gd name="connsiteX4" fmla="*/ 121444 w 3443288"/>
              <a:gd name="connsiteY4" fmla="*/ 28575 h 1664494"/>
              <a:gd name="connsiteX5" fmla="*/ 178594 w 3443288"/>
              <a:gd name="connsiteY5" fmla="*/ 35719 h 1664494"/>
              <a:gd name="connsiteX6" fmla="*/ 207169 w 3443288"/>
              <a:gd name="connsiteY6" fmla="*/ 42863 h 1664494"/>
              <a:gd name="connsiteX7" fmla="*/ 257175 w 3443288"/>
              <a:gd name="connsiteY7" fmla="*/ 50007 h 1664494"/>
              <a:gd name="connsiteX8" fmla="*/ 285750 w 3443288"/>
              <a:gd name="connsiteY8" fmla="*/ 64294 h 1664494"/>
              <a:gd name="connsiteX9" fmla="*/ 328613 w 3443288"/>
              <a:gd name="connsiteY9" fmla="*/ 71438 h 1664494"/>
              <a:gd name="connsiteX10" fmla="*/ 392907 w 3443288"/>
              <a:gd name="connsiteY10" fmla="*/ 85725 h 1664494"/>
              <a:gd name="connsiteX11" fmla="*/ 528638 w 3443288"/>
              <a:gd name="connsiteY11" fmla="*/ 121444 h 1664494"/>
              <a:gd name="connsiteX12" fmla="*/ 642938 w 3443288"/>
              <a:gd name="connsiteY12" fmla="*/ 150019 h 1664494"/>
              <a:gd name="connsiteX13" fmla="*/ 671513 w 3443288"/>
              <a:gd name="connsiteY13" fmla="*/ 157163 h 1664494"/>
              <a:gd name="connsiteX14" fmla="*/ 778669 w 3443288"/>
              <a:gd name="connsiteY14" fmla="*/ 185738 h 1664494"/>
              <a:gd name="connsiteX15" fmla="*/ 900113 w 3443288"/>
              <a:gd name="connsiteY15" fmla="*/ 228600 h 1664494"/>
              <a:gd name="connsiteX16" fmla="*/ 1150144 w 3443288"/>
              <a:gd name="connsiteY16" fmla="*/ 292894 h 1664494"/>
              <a:gd name="connsiteX17" fmla="*/ 1185863 w 3443288"/>
              <a:gd name="connsiteY17" fmla="*/ 307182 h 1664494"/>
              <a:gd name="connsiteX18" fmla="*/ 1278732 w 3443288"/>
              <a:gd name="connsiteY18" fmla="*/ 335757 h 1664494"/>
              <a:gd name="connsiteX19" fmla="*/ 1400175 w 3443288"/>
              <a:gd name="connsiteY19" fmla="*/ 371475 h 1664494"/>
              <a:gd name="connsiteX20" fmla="*/ 1428750 w 3443288"/>
              <a:gd name="connsiteY20" fmla="*/ 385763 h 1664494"/>
              <a:gd name="connsiteX21" fmla="*/ 1528763 w 3443288"/>
              <a:gd name="connsiteY21" fmla="*/ 421482 h 1664494"/>
              <a:gd name="connsiteX22" fmla="*/ 1557338 w 3443288"/>
              <a:gd name="connsiteY22" fmla="*/ 428625 h 1664494"/>
              <a:gd name="connsiteX23" fmla="*/ 1643063 w 3443288"/>
              <a:gd name="connsiteY23" fmla="*/ 464344 h 1664494"/>
              <a:gd name="connsiteX24" fmla="*/ 1671638 w 3443288"/>
              <a:gd name="connsiteY24" fmla="*/ 471488 h 1664494"/>
              <a:gd name="connsiteX25" fmla="*/ 1800225 w 3443288"/>
              <a:gd name="connsiteY25" fmla="*/ 521494 h 1664494"/>
              <a:gd name="connsiteX26" fmla="*/ 1878807 w 3443288"/>
              <a:gd name="connsiteY26" fmla="*/ 550069 h 1664494"/>
              <a:gd name="connsiteX27" fmla="*/ 2000250 w 3443288"/>
              <a:gd name="connsiteY27" fmla="*/ 592932 h 1664494"/>
              <a:gd name="connsiteX28" fmla="*/ 2093119 w 3443288"/>
              <a:gd name="connsiteY28" fmla="*/ 635794 h 1664494"/>
              <a:gd name="connsiteX29" fmla="*/ 2114550 w 3443288"/>
              <a:gd name="connsiteY29" fmla="*/ 642938 h 1664494"/>
              <a:gd name="connsiteX30" fmla="*/ 2193132 w 3443288"/>
              <a:gd name="connsiteY30" fmla="*/ 678657 h 1664494"/>
              <a:gd name="connsiteX31" fmla="*/ 2221707 w 3443288"/>
              <a:gd name="connsiteY31" fmla="*/ 685800 h 1664494"/>
              <a:gd name="connsiteX32" fmla="*/ 2307432 w 3443288"/>
              <a:gd name="connsiteY32" fmla="*/ 721519 h 1664494"/>
              <a:gd name="connsiteX33" fmla="*/ 2414588 w 3443288"/>
              <a:gd name="connsiteY33" fmla="*/ 771525 h 1664494"/>
              <a:gd name="connsiteX34" fmla="*/ 2436019 w 3443288"/>
              <a:gd name="connsiteY34" fmla="*/ 778669 h 1664494"/>
              <a:gd name="connsiteX35" fmla="*/ 2514600 w 3443288"/>
              <a:gd name="connsiteY35" fmla="*/ 821532 h 1664494"/>
              <a:gd name="connsiteX36" fmla="*/ 2536032 w 3443288"/>
              <a:gd name="connsiteY36" fmla="*/ 835819 h 1664494"/>
              <a:gd name="connsiteX37" fmla="*/ 2621757 w 3443288"/>
              <a:gd name="connsiteY37" fmla="*/ 871538 h 1664494"/>
              <a:gd name="connsiteX38" fmla="*/ 2643188 w 3443288"/>
              <a:gd name="connsiteY38" fmla="*/ 885825 h 1664494"/>
              <a:gd name="connsiteX39" fmla="*/ 2707482 w 3443288"/>
              <a:gd name="connsiteY39" fmla="*/ 921544 h 1664494"/>
              <a:gd name="connsiteX40" fmla="*/ 2728913 w 3443288"/>
              <a:gd name="connsiteY40" fmla="*/ 928688 h 1664494"/>
              <a:gd name="connsiteX41" fmla="*/ 2871788 w 3443288"/>
              <a:gd name="connsiteY41" fmla="*/ 1014413 h 1664494"/>
              <a:gd name="connsiteX42" fmla="*/ 2921794 w 3443288"/>
              <a:gd name="connsiteY42" fmla="*/ 1050132 h 1664494"/>
              <a:gd name="connsiteX43" fmla="*/ 2950369 w 3443288"/>
              <a:gd name="connsiteY43" fmla="*/ 1064419 h 1664494"/>
              <a:gd name="connsiteX44" fmla="*/ 3128963 w 3443288"/>
              <a:gd name="connsiteY44" fmla="*/ 1228725 h 1664494"/>
              <a:gd name="connsiteX45" fmla="*/ 3164682 w 3443288"/>
              <a:gd name="connsiteY45" fmla="*/ 1264444 h 1664494"/>
              <a:gd name="connsiteX46" fmla="*/ 3271838 w 3443288"/>
              <a:gd name="connsiteY46" fmla="*/ 1378744 h 1664494"/>
              <a:gd name="connsiteX47" fmla="*/ 3293269 w 3443288"/>
              <a:gd name="connsiteY47" fmla="*/ 1414463 h 1664494"/>
              <a:gd name="connsiteX48" fmla="*/ 3314700 w 3443288"/>
              <a:gd name="connsiteY48" fmla="*/ 1435894 h 1664494"/>
              <a:gd name="connsiteX49" fmla="*/ 3343275 w 3443288"/>
              <a:gd name="connsiteY49" fmla="*/ 1500188 h 1664494"/>
              <a:gd name="connsiteX50" fmla="*/ 3350419 w 3443288"/>
              <a:gd name="connsiteY50" fmla="*/ 1521619 h 1664494"/>
              <a:gd name="connsiteX51" fmla="*/ 3443288 w 3443288"/>
              <a:gd name="connsiteY51" fmla="*/ 1664494 h 1664494"/>
              <a:gd name="connsiteX0" fmla="*/ 0 w 3443288"/>
              <a:gd name="connsiteY0" fmla="*/ 0 h 1664494"/>
              <a:gd name="connsiteX1" fmla="*/ 50007 w 3443288"/>
              <a:gd name="connsiteY1" fmla="*/ 7144 h 1664494"/>
              <a:gd name="connsiteX2" fmla="*/ 71438 w 3443288"/>
              <a:gd name="connsiteY2" fmla="*/ 14288 h 1664494"/>
              <a:gd name="connsiteX3" fmla="*/ 100013 w 3443288"/>
              <a:gd name="connsiteY3" fmla="*/ 21432 h 1664494"/>
              <a:gd name="connsiteX4" fmla="*/ 121444 w 3443288"/>
              <a:gd name="connsiteY4" fmla="*/ 28575 h 1664494"/>
              <a:gd name="connsiteX5" fmla="*/ 178594 w 3443288"/>
              <a:gd name="connsiteY5" fmla="*/ 35719 h 1664494"/>
              <a:gd name="connsiteX6" fmla="*/ 207169 w 3443288"/>
              <a:gd name="connsiteY6" fmla="*/ 42863 h 1664494"/>
              <a:gd name="connsiteX7" fmla="*/ 257175 w 3443288"/>
              <a:gd name="connsiteY7" fmla="*/ 50007 h 1664494"/>
              <a:gd name="connsiteX8" fmla="*/ 285750 w 3443288"/>
              <a:gd name="connsiteY8" fmla="*/ 64294 h 1664494"/>
              <a:gd name="connsiteX9" fmla="*/ 328613 w 3443288"/>
              <a:gd name="connsiteY9" fmla="*/ 71438 h 1664494"/>
              <a:gd name="connsiteX10" fmla="*/ 392907 w 3443288"/>
              <a:gd name="connsiteY10" fmla="*/ 85725 h 1664494"/>
              <a:gd name="connsiteX11" fmla="*/ 528638 w 3443288"/>
              <a:gd name="connsiteY11" fmla="*/ 121444 h 1664494"/>
              <a:gd name="connsiteX12" fmla="*/ 642938 w 3443288"/>
              <a:gd name="connsiteY12" fmla="*/ 150019 h 1664494"/>
              <a:gd name="connsiteX13" fmla="*/ 671513 w 3443288"/>
              <a:gd name="connsiteY13" fmla="*/ 157163 h 1664494"/>
              <a:gd name="connsiteX14" fmla="*/ 778669 w 3443288"/>
              <a:gd name="connsiteY14" fmla="*/ 185738 h 1664494"/>
              <a:gd name="connsiteX15" fmla="*/ 900113 w 3443288"/>
              <a:gd name="connsiteY15" fmla="*/ 228600 h 1664494"/>
              <a:gd name="connsiteX16" fmla="*/ 1150144 w 3443288"/>
              <a:gd name="connsiteY16" fmla="*/ 292894 h 1664494"/>
              <a:gd name="connsiteX17" fmla="*/ 1185863 w 3443288"/>
              <a:gd name="connsiteY17" fmla="*/ 307182 h 1664494"/>
              <a:gd name="connsiteX18" fmla="*/ 1278732 w 3443288"/>
              <a:gd name="connsiteY18" fmla="*/ 335757 h 1664494"/>
              <a:gd name="connsiteX19" fmla="*/ 1400175 w 3443288"/>
              <a:gd name="connsiteY19" fmla="*/ 371475 h 1664494"/>
              <a:gd name="connsiteX20" fmla="*/ 1428750 w 3443288"/>
              <a:gd name="connsiteY20" fmla="*/ 385763 h 1664494"/>
              <a:gd name="connsiteX21" fmla="*/ 1528763 w 3443288"/>
              <a:gd name="connsiteY21" fmla="*/ 421482 h 1664494"/>
              <a:gd name="connsiteX22" fmla="*/ 1557338 w 3443288"/>
              <a:gd name="connsiteY22" fmla="*/ 428625 h 1664494"/>
              <a:gd name="connsiteX23" fmla="*/ 1643063 w 3443288"/>
              <a:gd name="connsiteY23" fmla="*/ 464344 h 1664494"/>
              <a:gd name="connsiteX24" fmla="*/ 1671638 w 3443288"/>
              <a:gd name="connsiteY24" fmla="*/ 471488 h 1664494"/>
              <a:gd name="connsiteX25" fmla="*/ 1800225 w 3443288"/>
              <a:gd name="connsiteY25" fmla="*/ 521494 h 1664494"/>
              <a:gd name="connsiteX26" fmla="*/ 1878807 w 3443288"/>
              <a:gd name="connsiteY26" fmla="*/ 550069 h 1664494"/>
              <a:gd name="connsiteX27" fmla="*/ 2000250 w 3443288"/>
              <a:gd name="connsiteY27" fmla="*/ 592932 h 1664494"/>
              <a:gd name="connsiteX28" fmla="*/ 2093119 w 3443288"/>
              <a:gd name="connsiteY28" fmla="*/ 635794 h 1664494"/>
              <a:gd name="connsiteX29" fmla="*/ 2114550 w 3443288"/>
              <a:gd name="connsiteY29" fmla="*/ 642938 h 1664494"/>
              <a:gd name="connsiteX30" fmla="*/ 2193132 w 3443288"/>
              <a:gd name="connsiteY30" fmla="*/ 678657 h 1664494"/>
              <a:gd name="connsiteX31" fmla="*/ 2221707 w 3443288"/>
              <a:gd name="connsiteY31" fmla="*/ 685800 h 1664494"/>
              <a:gd name="connsiteX32" fmla="*/ 2307432 w 3443288"/>
              <a:gd name="connsiteY32" fmla="*/ 721519 h 1664494"/>
              <a:gd name="connsiteX33" fmla="*/ 2414588 w 3443288"/>
              <a:gd name="connsiteY33" fmla="*/ 771525 h 1664494"/>
              <a:gd name="connsiteX34" fmla="*/ 2436019 w 3443288"/>
              <a:gd name="connsiteY34" fmla="*/ 778669 h 1664494"/>
              <a:gd name="connsiteX35" fmla="*/ 2514600 w 3443288"/>
              <a:gd name="connsiteY35" fmla="*/ 821532 h 1664494"/>
              <a:gd name="connsiteX36" fmla="*/ 2536032 w 3443288"/>
              <a:gd name="connsiteY36" fmla="*/ 835819 h 1664494"/>
              <a:gd name="connsiteX37" fmla="*/ 2621757 w 3443288"/>
              <a:gd name="connsiteY37" fmla="*/ 871538 h 1664494"/>
              <a:gd name="connsiteX38" fmla="*/ 2643188 w 3443288"/>
              <a:gd name="connsiteY38" fmla="*/ 885825 h 1664494"/>
              <a:gd name="connsiteX39" fmla="*/ 2707482 w 3443288"/>
              <a:gd name="connsiteY39" fmla="*/ 921544 h 1664494"/>
              <a:gd name="connsiteX40" fmla="*/ 2728913 w 3443288"/>
              <a:gd name="connsiteY40" fmla="*/ 928688 h 1664494"/>
              <a:gd name="connsiteX41" fmla="*/ 2871788 w 3443288"/>
              <a:gd name="connsiteY41" fmla="*/ 1014413 h 1664494"/>
              <a:gd name="connsiteX42" fmla="*/ 2921794 w 3443288"/>
              <a:gd name="connsiteY42" fmla="*/ 1050132 h 1664494"/>
              <a:gd name="connsiteX43" fmla="*/ 2950369 w 3443288"/>
              <a:gd name="connsiteY43" fmla="*/ 1064419 h 1664494"/>
              <a:gd name="connsiteX44" fmla="*/ 3128963 w 3443288"/>
              <a:gd name="connsiteY44" fmla="*/ 1228725 h 1664494"/>
              <a:gd name="connsiteX45" fmla="*/ 3164682 w 3443288"/>
              <a:gd name="connsiteY45" fmla="*/ 1264444 h 1664494"/>
              <a:gd name="connsiteX46" fmla="*/ 3271838 w 3443288"/>
              <a:gd name="connsiteY46" fmla="*/ 1378744 h 1664494"/>
              <a:gd name="connsiteX47" fmla="*/ 3293269 w 3443288"/>
              <a:gd name="connsiteY47" fmla="*/ 1414463 h 1664494"/>
              <a:gd name="connsiteX48" fmla="*/ 3343275 w 3443288"/>
              <a:gd name="connsiteY48" fmla="*/ 1500188 h 1664494"/>
              <a:gd name="connsiteX49" fmla="*/ 3350419 w 3443288"/>
              <a:gd name="connsiteY49" fmla="*/ 1521619 h 1664494"/>
              <a:gd name="connsiteX50" fmla="*/ 3443288 w 3443288"/>
              <a:gd name="connsiteY50" fmla="*/ 1664494 h 1664494"/>
              <a:gd name="connsiteX0" fmla="*/ 0 w 3443288"/>
              <a:gd name="connsiteY0" fmla="*/ 0 h 1664494"/>
              <a:gd name="connsiteX1" fmla="*/ 50007 w 3443288"/>
              <a:gd name="connsiteY1" fmla="*/ 7144 h 1664494"/>
              <a:gd name="connsiteX2" fmla="*/ 71438 w 3443288"/>
              <a:gd name="connsiteY2" fmla="*/ 14288 h 1664494"/>
              <a:gd name="connsiteX3" fmla="*/ 100013 w 3443288"/>
              <a:gd name="connsiteY3" fmla="*/ 21432 h 1664494"/>
              <a:gd name="connsiteX4" fmla="*/ 121444 w 3443288"/>
              <a:gd name="connsiteY4" fmla="*/ 28575 h 1664494"/>
              <a:gd name="connsiteX5" fmla="*/ 178594 w 3443288"/>
              <a:gd name="connsiteY5" fmla="*/ 35719 h 1664494"/>
              <a:gd name="connsiteX6" fmla="*/ 207169 w 3443288"/>
              <a:gd name="connsiteY6" fmla="*/ 42863 h 1664494"/>
              <a:gd name="connsiteX7" fmla="*/ 257175 w 3443288"/>
              <a:gd name="connsiteY7" fmla="*/ 50007 h 1664494"/>
              <a:gd name="connsiteX8" fmla="*/ 285750 w 3443288"/>
              <a:gd name="connsiteY8" fmla="*/ 64294 h 1664494"/>
              <a:gd name="connsiteX9" fmla="*/ 328613 w 3443288"/>
              <a:gd name="connsiteY9" fmla="*/ 71438 h 1664494"/>
              <a:gd name="connsiteX10" fmla="*/ 392907 w 3443288"/>
              <a:gd name="connsiteY10" fmla="*/ 85725 h 1664494"/>
              <a:gd name="connsiteX11" fmla="*/ 528638 w 3443288"/>
              <a:gd name="connsiteY11" fmla="*/ 121444 h 1664494"/>
              <a:gd name="connsiteX12" fmla="*/ 642938 w 3443288"/>
              <a:gd name="connsiteY12" fmla="*/ 150019 h 1664494"/>
              <a:gd name="connsiteX13" fmla="*/ 671513 w 3443288"/>
              <a:gd name="connsiteY13" fmla="*/ 157163 h 1664494"/>
              <a:gd name="connsiteX14" fmla="*/ 778669 w 3443288"/>
              <a:gd name="connsiteY14" fmla="*/ 185738 h 1664494"/>
              <a:gd name="connsiteX15" fmla="*/ 900113 w 3443288"/>
              <a:gd name="connsiteY15" fmla="*/ 228600 h 1664494"/>
              <a:gd name="connsiteX16" fmla="*/ 1150144 w 3443288"/>
              <a:gd name="connsiteY16" fmla="*/ 292894 h 1664494"/>
              <a:gd name="connsiteX17" fmla="*/ 1185863 w 3443288"/>
              <a:gd name="connsiteY17" fmla="*/ 307182 h 1664494"/>
              <a:gd name="connsiteX18" fmla="*/ 1278732 w 3443288"/>
              <a:gd name="connsiteY18" fmla="*/ 335757 h 1664494"/>
              <a:gd name="connsiteX19" fmla="*/ 1400175 w 3443288"/>
              <a:gd name="connsiteY19" fmla="*/ 371475 h 1664494"/>
              <a:gd name="connsiteX20" fmla="*/ 1428750 w 3443288"/>
              <a:gd name="connsiteY20" fmla="*/ 385763 h 1664494"/>
              <a:gd name="connsiteX21" fmla="*/ 1528763 w 3443288"/>
              <a:gd name="connsiteY21" fmla="*/ 421482 h 1664494"/>
              <a:gd name="connsiteX22" fmla="*/ 1557338 w 3443288"/>
              <a:gd name="connsiteY22" fmla="*/ 428625 h 1664494"/>
              <a:gd name="connsiteX23" fmla="*/ 1643063 w 3443288"/>
              <a:gd name="connsiteY23" fmla="*/ 464344 h 1664494"/>
              <a:gd name="connsiteX24" fmla="*/ 1671638 w 3443288"/>
              <a:gd name="connsiteY24" fmla="*/ 471488 h 1664494"/>
              <a:gd name="connsiteX25" fmla="*/ 1800225 w 3443288"/>
              <a:gd name="connsiteY25" fmla="*/ 521494 h 1664494"/>
              <a:gd name="connsiteX26" fmla="*/ 1878807 w 3443288"/>
              <a:gd name="connsiteY26" fmla="*/ 550069 h 1664494"/>
              <a:gd name="connsiteX27" fmla="*/ 2000250 w 3443288"/>
              <a:gd name="connsiteY27" fmla="*/ 592932 h 1664494"/>
              <a:gd name="connsiteX28" fmla="*/ 2093119 w 3443288"/>
              <a:gd name="connsiteY28" fmla="*/ 635794 h 1664494"/>
              <a:gd name="connsiteX29" fmla="*/ 2114550 w 3443288"/>
              <a:gd name="connsiteY29" fmla="*/ 642938 h 1664494"/>
              <a:gd name="connsiteX30" fmla="*/ 2193132 w 3443288"/>
              <a:gd name="connsiteY30" fmla="*/ 678657 h 1664494"/>
              <a:gd name="connsiteX31" fmla="*/ 2221707 w 3443288"/>
              <a:gd name="connsiteY31" fmla="*/ 685800 h 1664494"/>
              <a:gd name="connsiteX32" fmla="*/ 2307432 w 3443288"/>
              <a:gd name="connsiteY32" fmla="*/ 721519 h 1664494"/>
              <a:gd name="connsiteX33" fmla="*/ 2414588 w 3443288"/>
              <a:gd name="connsiteY33" fmla="*/ 771525 h 1664494"/>
              <a:gd name="connsiteX34" fmla="*/ 2436019 w 3443288"/>
              <a:gd name="connsiteY34" fmla="*/ 778669 h 1664494"/>
              <a:gd name="connsiteX35" fmla="*/ 2514600 w 3443288"/>
              <a:gd name="connsiteY35" fmla="*/ 821532 h 1664494"/>
              <a:gd name="connsiteX36" fmla="*/ 2536032 w 3443288"/>
              <a:gd name="connsiteY36" fmla="*/ 835819 h 1664494"/>
              <a:gd name="connsiteX37" fmla="*/ 2621757 w 3443288"/>
              <a:gd name="connsiteY37" fmla="*/ 871538 h 1664494"/>
              <a:gd name="connsiteX38" fmla="*/ 2643188 w 3443288"/>
              <a:gd name="connsiteY38" fmla="*/ 885825 h 1664494"/>
              <a:gd name="connsiteX39" fmla="*/ 2707482 w 3443288"/>
              <a:gd name="connsiteY39" fmla="*/ 921544 h 1664494"/>
              <a:gd name="connsiteX40" fmla="*/ 2728913 w 3443288"/>
              <a:gd name="connsiteY40" fmla="*/ 928688 h 1664494"/>
              <a:gd name="connsiteX41" fmla="*/ 2871788 w 3443288"/>
              <a:gd name="connsiteY41" fmla="*/ 1014413 h 1664494"/>
              <a:gd name="connsiteX42" fmla="*/ 2921794 w 3443288"/>
              <a:gd name="connsiteY42" fmla="*/ 1050132 h 1664494"/>
              <a:gd name="connsiteX43" fmla="*/ 2950369 w 3443288"/>
              <a:gd name="connsiteY43" fmla="*/ 1064419 h 1664494"/>
              <a:gd name="connsiteX44" fmla="*/ 3128963 w 3443288"/>
              <a:gd name="connsiteY44" fmla="*/ 1228725 h 1664494"/>
              <a:gd name="connsiteX45" fmla="*/ 3164682 w 3443288"/>
              <a:gd name="connsiteY45" fmla="*/ 1264444 h 1664494"/>
              <a:gd name="connsiteX46" fmla="*/ 3271838 w 3443288"/>
              <a:gd name="connsiteY46" fmla="*/ 1378744 h 1664494"/>
              <a:gd name="connsiteX47" fmla="*/ 3343275 w 3443288"/>
              <a:gd name="connsiteY47" fmla="*/ 1500188 h 1664494"/>
              <a:gd name="connsiteX48" fmla="*/ 3350419 w 3443288"/>
              <a:gd name="connsiteY48" fmla="*/ 1521619 h 1664494"/>
              <a:gd name="connsiteX49" fmla="*/ 3443288 w 3443288"/>
              <a:gd name="connsiteY49" fmla="*/ 1664494 h 1664494"/>
              <a:gd name="connsiteX0" fmla="*/ 0 w 3443288"/>
              <a:gd name="connsiteY0" fmla="*/ 0 h 1664494"/>
              <a:gd name="connsiteX1" fmla="*/ 50007 w 3443288"/>
              <a:gd name="connsiteY1" fmla="*/ 7144 h 1664494"/>
              <a:gd name="connsiteX2" fmla="*/ 71438 w 3443288"/>
              <a:gd name="connsiteY2" fmla="*/ 14288 h 1664494"/>
              <a:gd name="connsiteX3" fmla="*/ 100013 w 3443288"/>
              <a:gd name="connsiteY3" fmla="*/ 21432 h 1664494"/>
              <a:gd name="connsiteX4" fmla="*/ 121444 w 3443288"/>
              <a:gd name="connsiteY4" fmla="*/ 28575 h 1664494"/>
              <a:gd name="connsiteX5" fmla="*/ 178594 w 3443288"/>
              <a:gd name="connsiteY5" fmla="*/ 35719 h 1664494"/>
              <a:gd name="connsiteX6" fmla="*/ 207169 w 3443288"/>
              <a:gd name="connsiteY6" fmla="*/ 42863 h 1664494"/>
              <a:gd name="connsiteX7" fmla="*/ 257175 w 3443288"/>
              <a:gd name="connsiteY7" fmla="*/ 50007 h 1664494"/>
              <a:gd name="connsiteX8" fmla="*/ 285750 w 3443288"/>
              <a:gd name="connsiteY8" fmla="*/ 64294 h 1664494"/>
              <a:gd name="connsiteX9" fmla="*/ 328613 w 3443288"/>
              <a:gd name="connsiteY9" fmla="*/ 71438 h 1664494"/>
              <a:gd name="connsiteX10" fmla="*/ 392907 w 3443288"/>
              <a:gd name="connsiteY10" fmla="*/ 85725 h 1664494"/>
              <a:gd name="connsiteX11" fmla="*/ 528638 w 3443288"/>
              <a:gd name="connsiteY11" fmla="*/ 121444 h 1664494"/>
              <a:gd name="connsiteX12" fmla="*/ 642938 w 3443288"/>
              <a:gd name="connsiteY12" fmla="*/ 150019 h 1664494"/>
              <a:gd name="connsiteX13" fmla="*/ 671513 w 3443288"/>
              <a:gd name="connsiteY13" fmla="*/ 157163 h 1664494"/>
              <a:gd name="connsiteX14" fmla="*/ 778669 w 3443288"/>
              <a:gd name="connsiteY14" fmla="*/ 185738 h 1664494"/>
              <a:gd name="connsiteX15" fmla="*/ 900113 w 3443288"/>
              <a:gd name="connsiteY15" fmla="*/ 228600 h 1664494"/>
              <a:gd name="connsiteX16" fmla="*/ 1150144 w 3443288"/>
              <a:gd name="connsiteY16" fmla="*/ 292894 h 1664494"/>
              <a:gd name="connsiteX17" fmla="*/ 1185863 w 3443288"/>
              <a:gd name="connsiteY17" fmla="*/ 307182 h 1664494"/>
              <a:gd name="connsiteX18" fmla="*/ 1278732 w 3443288"/>
              <a:gd name="connsiteY18" fmla="*/ 335757 h 1664494"/>
              <a:gd name="connsiteX19" fmla="*/ 1400175 w 3443288"/>
              <a:gd name="connsiteY19" fmla="*/ 371475 h 1664494"/>
              <a:gd name="connsiteX20" fmla="*/ 1428750 w 3443288"/>
              <a:gd name="connsiteY20" fmla="*/ 385763 h 1664494"/>
              <a:gd name="connsiteX21" fmla="*/ 1528763 w 3443288"/>
              <a:gd name="connsiteY21" fmla="*/ 421482 h 1664494"/>
              <a:gd name="connsiteX22" fmla="*/ 1557338 w 3443288"/>
              <a:gd name="connsiteY22" fmla="*/ 428625 h 1664494"/>
              <a:gd name="connsiteX23" fmla="*/ 1643063 w 3443288"/>
              <a:gd name="connsiteY23" fmla="*/ 464344 h 1664494"/>
              <a:gd name="connsiteX24" fmla="*/ 1671638 w 3443288"/>
              <a:gd name="connsiteY24" fmla="*/ 471488 h 1664494"/>
              <a:gd name="connsiteX25" fmla="*/ 1800225 w 3443288"/>
              <a:gd name="connsiteY25" fmla="*/ 521494 h 1664494"/>
              <a:gd name="connsiteX26" fmla="*/ 1878807 w 3443288"/>
              <a:gd name="connsiteY26" fmla="*/ 550069 h 1664494"/>
              <a:gd name="connsiteX27" fmla="*/ 2000250 w 3443288"/>
              <a:gd name="connsiteY27" fmla="*/ 592932 h 1664494"/>
              <a:gd name="connsiteX28" fmla="*/ 2093119 w 3443288"/>
              <a:gd name="connsiteY28" fmla="*/ 635794 h 1664494"/>
              <a:gd name="connsiteX29" fmla="*/ 2114550 w 3443288"/>
              <a:gd name="connsiteY29" fmla="*/ 642938 h 1664494"/>
              <a:gd name="connsiteX30" fmla="*/ 2193132 w 3443288"/>
              <a:gd name="connsiteY30" fmla="*/ 678657 h 1664494"/>
              <a:gd name="connsiteX31" fmla="*/ 2221707 w 3443288"/>
              <a:gd name="connsiteY31" fmla="*/ 685800 h 1664494"/>
              <a:gd name="connsiteX32" fmla="*/ 2307432 w 3443288"/>
              <a:gd name="connsiteY32" fmla="*/ 721519 h 1664494"/>
              <a:gd name="connsiteX33" fmla="*/ 2414588 w 3443288"/>
              <a:gd name="connsiteY33" fmla="*/ 771525 h 1664494"/>
              <a:gd name="connsiteX34" fmla="*/ 2436019 w 3443288"/>
              <a:gd name="connsiteY34" fmla="*/ 778669 h 1664494"/>
              <a:gd name="connsiteX35" fmla="*/ 2514600 w 3443288"/>
              <a:gd name="connsiteY35" fmla="*/ 821532 h 1664494"/>
              <a:gd name="connsiteX36" fmla="*/ 2536032 w 3443288"/>
              <a:gd name="connsiteY36" fmla="*/ 835819 h 1664494"/>
              <a:gd name="connsiteX37" fmla="*/ 2621757 w 3443288"/>
              <a:gd name="connsiteY37" fmla="*/ 871538 h 1664494"/>
              <a:gd name="connsiteX38" fmla="*/ 2643188 w 3443288"/>
              <a:gd name="connsiteY38" fmla="*/ 885825 h 1664494"/>
              <a:gd name="connsiteX39" fmla="*/ 2707482 w 3443288"/>
              <a:gd name="connsiteY39" fmla="*/ 921544 h 1664494"/>
              <a:gd name="connsiteX40" fmla="*/ 2728913 w 3443288"/>
              <a:gd name="connsiteY40" fmla="*/ 928688 h 1664494"/>
              <a:gd name="connsiteX41" fmla="*/ 2871788 w 3443288"/>
              <a:gd name="connsiteY41" fmla="*/ 1014413 h 1664494"/>
              <a:gd name="connsiteX42" fmla="*/ 2921794 w 3443288"/>
              <a:gd name="connsiteY42" fmla="*/ 1050132 h 1664494"/>
              <a:gd name="connsiteX43" fmla="*/ 2950369 w 3443288"/>
              <a:gd name="connsiteY43" fmla="*/ 1064419 h 1664494"/>
              <a:gd name="connsiteX44" fmla="*/ 3128963 w 3443288"/>
              <a:gd name="connsiteY44" fmla="*/ 1228725 h 1664494"/>
              <a:gd name="connsiteX45" fmla="*/ 3164682 w 3443288"/>
              <a:gd name="connsiteY45" fmla="*/ 1264444 h 1664494"/>
              <a:gd name="connsiteX46" fmla="*/ 3343275 w 3443288"/>
              <a:gd name="connsiteY46" fmla="*/ 1500188 h 1664494"/>
              <a:gd name="connsiteX47" fmla="*/ 3350419 w 3443288"/>
              <a:gd name="connsiteY47" fmla="*/ 1521619 h 1664494"/>
              <a:gd name="connsiteX48" fmla="*/ 3443288 w 3443288"/>
              <a:gd name="connsiteY48" fmla="*/ 1664494 h 1664494"/>
              <a:gd name="connsiteX0" fmla="*/ 0 w 3443288"/>
              <a:gd name="connsiteY0" fmla="*/ 0 h 1664494"/>
              <a:gd name="connsiteX1" fmla="*/ 50007 w 3443288"/>
              <a:gd name="connsiteY1" fmla="*/ 7144 h 1664494"/>
              <a:gd name="connsiteX2" fmla="*/ 71438 w 3443288"/>
              <a:gd name="connsiteY2" fmla="*/ 14288 h 1664494"/>
              <a:gd name="connsiteX3" fmla="*/ 100013 w 3443288"/>
              <a:gd name="connsiteY3" fmla="*/ 21432 h 1664494"/>
              <a:gd name="connsiteX4" fmla="*/ 121444 w 3443288"/>
              <a:gd name="connsiteY4" fmla="*/ 28575 h 1664494"/>
              <a:gd name="connsiteX5" fmla="*/ 178594 w 3443288"/>
              <a:gd name="connsiteY5" fmla="*/ 35719 h 1664494"/>
              <a:gd name="connsiteX6" fmla="*/ 207169 w 3443288"/>
              <a:gd name="connsiteY6" fmla="*/ 42863 h 1664494"/>
              <a:gd name="connsiteX7" fmla="*/ 257175 w 3443288"/>
              <a:gd name="connsiteY7" fmla="*/ 50007 h 1664494"/>
              <a:gd name="connsiteX8" fmla="*/ 285750 w 3443288"/>
              <a:gd name="connsiteY8" fmla="*/ 64294 h 1664494"/>
              <a:gd name="connsiteX9" fmla="*/ 328613 w 3443288"/>
              <a:gd name="connsiteY9" fmla="*/ 71438 h 1664494"/>
              <a:gd name="connsiteX10" fmla="*/ 392907 w 3443288"/>
              <a:gd name="connsiteY10" fmla="*/ 85725 h 1664494"/>
              <a:gd name="connsiteX11" fmla="*/ 528638 w 3443288"/>
              <a:gd name="connsiteY11" fmla="*/ 121444 h 1664494"/>
              <a:gd name="connsiteX12" fmla="*/ 642938 w 3443288"/>
              <a:gd name="connsiteY12" fmla="*/ 150019 h 1664494"/>
              <a:gd name="connsiteX13" fmla="*/ 671513 w 3443288"/>
              <a:gd name="connsiteY13" fmla="*/ 157163 h 1664494"/>
              <a:gd name="connsiteX14" fmla="*/ 778669 w 3443288"/>
              <a:gd name="connsiteY14" fmla="*/ 185738 h 1664494"/>
              <a:gd name="connsiteX15" fmla="*/ 900113 w 3443288"/>
              <a:gd name="connsiteY15" fmla="*/ 228600 h 1664494"/>
              <a:gd name="connsiteX16" fmla="*/ 1150144 w 3443288"/>
              <a:gd name="connsiteY16" fmla="*/ 292894 h 1664494"/>
              <a:gd name="connsiteX17" fmla="*/ 1185863 w 3443288"/>
              <a:gd name="connsiteY17" fmla="*/ 307182 h 1664494"/>
              <a:gd name="connsiteX18" fmla="*/ 1278732 w 3443288"/>
              <a:gd name="connsiteY18" fmla="*/ 335757 h 1664494"/>
              <a:gd name="connsiteX19" fmla="*/ 1400175 w 3443288"/>
              <a:gd name="connsiteY19" fmla="*/ 371475 h 1664494"/>
              <a:gd name="connsiteX20" fmla="*/ 1428750 w 3443288"/>
              <a:gd name="connsiteY20" fmla="*/ 385763 h 1664494"/>
              <a:gd name="connsiteX21" fmla="*/ 1528763 w 3443288"/>
              <a:gd name="connsiteY21" fmla="*/ 421482 h 1664494"/>
              <a:gd name="connsiteX22" fmla="*/ 1557338 w 3443288"/>
              <a:gd name="connsiteY22" fmla="*/ 428625 h 1664494"/>
              <a:gd name="connsiteX23" fmla="*/ 1643063 w 3443288"/>
              <a:gd name="connsiteY23" fmla="*/ 464344 h 1664494"/>
              <a:gd name="connsiteX24" fmla="*/ 1671638 w 3443288"/>
              <a:gd name="connsiteY24" fmla="*/ 471488 h 1664494"/>
              <a:gd name="connsiteX25" fmla="*/ 1800225 w 3443288"/>
              <a:gd name="connsiteY25" fmla="*/ 521494 h 1664494"/>
              <a:gd name="connsiteX26" fmla="*/ 1878807 w 3443288"/>
              <a:gd name="connsiteY26" fmla="*/ 550069 h 1664494"/>
              <a:gd name="connsiteX27" fmla="*/ 2000250 w 3443288"/>
              <a:gd name="connsiteY27" fmla="*/ 592932 h 1664494"/>
              <a:gd name="connsiteX28" fmla="*/ 2093119 w 3443288"/>
              <a:gd name="connsiteY28" fmla="*/ 635794 h 1664494"/>
              <a:gd name="connsiteX29" fmla="*/ 2114550 w 3443288"/>
              <a:gd name="connsiteY29" fmla="*/ 642938 h 1664494"/>
              <a:gd name="connsiteX30" fmla="*/ 2193132 w 3443288"/>
              <a:gd name="connsiteY30" fmla="*/ 678657 h 1664494"/>
              <a:gd name="connsiteX31" fmla="*/ 2221707 w 3443288"/>
              <a:gd name="connsiteY31" fmla="*/ 685800 h 1664494"/>
              <a:gd name="connsiteX32" fmla="*/ 2307432 w 3443288"/>
              <a:gd name="connsiteY32" fmla="*/ 721519 h 1664494"/>
              <a:gd name="connsiteX33" fmla="*/ 2414588 w 3443288"/>
              <a:gd name="connsiteY33" fmla="*/ 771525 h 1664494"/>
              <a:gd name="connsiteX34" fmla="*/ 2436019 w 3443288"/>
              <a:gd name="connsiteY34" fmla="*/ 778669 h 1664494"/>
              <a:gd name="connsiteX35" fmla="*/ 2514600 w 3443288"/>
              <a:gd name="connsiteY35" fmla="*/ 821532 h 1664494"/>
              <a:gd name="connsiteX36" fmla="*/ 2536032 w 3443288"/>
              <a:gd name="connsiteY36" fmla="*/ 835819 h 1664494"/>
              <a:gd name="connsiteX37" fmla="*/ 2621757 w 3443288"/>
              <a:gd name="connsiteY37" fmla="*/ 871538 h 1664494"/>
              <a:gd name="connsiteX38" fmla="*/ 2643188 w 3443288"/>
              <a:gd name="connsiteY38" fmla="*/ 885825 h 1664494"/>
              <a:gd name="connsiteX39" fmla="*/ 2707482 w 3443288"/>
              <a:gd name="connsiteY39" fmla="*/ 921544 h 1664494"/>
              <a:gd name="connsiteX40" fmla="*/ 2728913 w 3443288"/>
              <a:gd name="connsiteY40" fmla="*/ 928688 h 1664494"/>
              <a:gd name="connsiteX41" fmla="*/ 2871788 w 3443288"/>
              <a:gd name="connsiteY41" fmla="*/ 1014413 h 1664494"/>
              <a:gd name="connsiteX42" fmla="*/ 2921794 w 3443288"/>
              <a:gd name="connsiteY42" fmla="*/ 1050132 h 1664494"/>
              <a:gd name="connsiteX43" fmla="*/ 2950369 w 3443288"/>
              <a:gd name="connsiteY43" fmla="*/ 1064419 h 1664494"/>
              <a:gd name="connsiteX44" fmla="*/ 3128963 w 3443288"/>
              <a:gd name="connsiteY44" fmla="*/ 1228725 h 1664494"/>
              <a:gd name="connsiteX45" fmla="*/ 3164682 w 3443288"/>
              <a:gd name="connsiteY45" fmla="*/ 1264444 h 1664494"/>
              <a:gd name="connsiteX46" fmla="*/ 3350419 w 3443288"/>
              <a:gd name="connsiteY46" fmla="*/ 1521619 h 1664494"/>
              <a:gd name="connsiteX47" fmla="*/ 3443288 w 3443288"/>
              <a:gd name="connsiteY47" fmla="*/ 1664494 h 1664494"/>
              <a:gd name="connsiteX0" fmla="*/ 0 w 3443288"/>
              <a:gd name="connsiteY0" fmla="*/ 0 h 1664494"/>
              <a:gd name="connsiteX1" fmla="*/ 50007 w 3443288"/>
              <a:gd name="connsiteY1" fmla="*/ 7144 h 1664494"/>
              <a:gd name="connsiteX2" fmla="*/ 71438 w 3443288"/>
              <a:gd name="connsiteY2" fmla="*/ 14288 h 1664494"/>
              <a:gd name="connsiteX3" fmla="*/ 100013 w 3443288"/>
              <a:gd name="connsiteY3" fmla="*/ 21432 h 1664494"/>
              <a:gd name="connsiteX4" fmla="*/ 121444 w 3443288"/>
              <a:gd name="connsiteY4" fmla="*/ 28575 h 1664494"/>
              <a:gd name="connsiteX5" fmla="*/ 178594 w 3443288"/>
              <a:gd name="connsiteY5" fmla="*/ 35719 h 1664494"/>
              <a:gd name="connsiteX6" fmla="*/ 207169 w 3443288"/>
              <a:gd name="connsiteY6" fmla="*/ 42863 h 1664494"/>
              <a:gd name="connsiteX7" fmla="*/ 257175 w 3443288"/>
              <a:gd name="connsiteY7" fmla="*/ 50007 h 1664494"/>
              <a:gd name="connsiteX8" fmla="*/ 285750 w 3443288"/>
              <a:gd name="connsiteY8" fmla="*/ 64294 h 1664494"/>
              <a:gd name="connsiteX9" fmla="*/ 328613 w 3443288"/>
              <a:gd name="connsiteY9" fmla="*/ 71438 h 1664494"/>
              <a:gd name="connsiteX10" fmla="*/ 392907 w 3443288"/>
              <a:gd name="connsiteY10" fmla="*/ 85725 h 1664494"/>
              <a:gd name="connsiteX11" fmla="*/ 528638 w 3443288"/>
              <a:gd name="connsiteY11" fmla="*/ 121444 h 1664494"/>
              <a:gd name="connsiteX12" fmla="*/ 642938 w 3443288"/>
              <a:gd name="connsiteY12" fmla="*/ 150019 h 1664494"/>
              <a:gd name="connsiteX13" fmla="*/ 671513 w 3443288"/>
              <a:gd name="connsiteY13" fmla="*/ 157163 h 1664494"/>
              <a:gd name="connsiteX14" fmla="*/ 778669 w 3443288"/>
              <a:gd name="connsiteY14" fmla="*/ 185738 h 1664494"/>
              <a:gd name="connsiteX15" fmla="*/ 900113 w 3443288"/>
              <a:gd name="connsiteY15" fmla="*/ 228600 h 1664494"/>
              <a:gd name="connsiteX16" fmla="*/ 1150144 w 3443288"/>
              <a:gd name="connsiteY16" fmla="*/ 292894 h 1664494"/>
              <a:gd name="connsiteX17" fmla="*/ 1185863 w 3443288"/>
              <a:gd name="connsiteY17" fmla="*/ 307182 h 1664494"/>
              <a:gd name="connsiteX18" fmla="*/ 1278732 w 3443288"/>
              <a:gd name="connsiteY18" fmla="*/ 335757 h 1664494"/>
              <a:gd name="connsiteX19" fmla="*/ 1400175 w 3443288"/>
              <a:gd name="connsiteY19" fmla="*/ 371475 h 1664494"/>
              <a:gd name="connsiteX20" fmla="*/ 1428750 w 3443288"/>
              <a:gd name="connsiteY20" fmla="*/ 385763 h 1664494"/>
              <a:gd name="connsiteX21" fmla="*/ 1528763 w 3443288"/>
              <a:gd name="connsiteY21" fmla="*/ 421482 h 1664494"/>
              <a:gd name="connsiteX22" fmla="*/ 1557338 w 3443288"/>
              <a:gd name="connsiteY22" fmla="*/ 428625 h 1664494"/>
              <a:gd name="connsiteX23" fmla="*/ 1643063 w 3443288"/>
              <a:gd name="connsiteY23" fmla="*/ 464344 h 1664494"/>
              <a:gd name="connsiteX24" fmla="*/ 1671638 w 3443288"/>
              <a:gd name="connsiteY24" fmla="*/ 471488 h 1664494"/>
              <a:gd name="connsiteX25" fmla="*/ 1800225 w 3443288"/>
              <a:gd name="connsiteY25" fmla="*/ 521494 h 1664494"/>
              <a:gd name="connsiteX26" fmla="*/ 1878807 w 3443288"/>
              <a:gd name="connsiteY26" fmla="*/ 550069 h 1664494"/>
              <a:gd name="connsiteX27" fmla="*/ 2000250 w 3443288"/>
              <a:gd name="connsiteY27" fmla="*/ 592932 h 1664494"/>
              <a:gd name="connsiteX28" fmla="*/ 2093119 w 3443288"/>
              <a:gd name="connsiteY28" fmla="*/ 635794 h 1664494"/>
              <a:gd name="connsiteX29" fmla="*/ 2114550 w 3443288"/>
              <a:gd name="connsiteY29" fmla="*/ 642938 h 1664494"/>
              <a:gd name="connsiteX30" fmla="*/ 2193132 w 3443288"/>
              <a:gd name="connsiteY30" fmla="*/ 678657 h 1664494"/>
              <a:gd name="connsiteX31" fmla="*/ 2221707 w 3443288"/>
              <a:gd name="connsiteY31" fmla="*/ 685800 h 1664494"/>
              <a:gd name="connsiteX32" fmla="*/ 2307432 w 3443288"/>
              <a:gd name="connsiteY32" fmla="*/ 721519 h 1664494"/>
              <a:gd name="connsiteX33" fmla="*/ 2414588 w 3443288"/>
              <a:gd name="connsiteY33" fmla="*/ 771525 h 1664494"/>
              <a:gd name="connsiteX34" fmla="*/ 2436019 w 3443288"/>
              <a:gd name="connsiteY34" fmla="*/ 778669 h 1664494"/>
              <a:gd name="connsiteX35" fmla="*/ 2514600 w 3443288"/>
              <a:gd name="connsiteY35" fmla="*/ 821532 h 1664494"/>
              <a:gd name="connsiteX36" fmla="*/ 2536032 w 3443288"/>
              <a:gd name="connsiteY36" fmla="*/ 835819 h 1664494"/>
              <a:gd name="connsiteX37" fmla="*/ 2621757 w 3443288"/>
              <a:gd name="connsiteY37" fmla="*/ 871538 h 1664494"/>
              <a:gd name="connsiteX38" fmla="*/ 2643188 w 3443288"/>
              <a:gd name="connsiteY38" fmla="*/ 885825 h 1664494"/>
              <a:gd name="connsiteX39" fmla="*/ 2707482 w 3443288"/>
              <a:gd name="connsiteY39" fmla="*/ 921544 h 1664494"/>
              <a:gd name="connsiteX40" fmla="*/ 2728913 w 3443288"/>
              <a:gd name="connsiteY40" fmla="*/ 928688 h 1664494"/>
              <a:gd name="connsiteX41" fmla="*/ 2871788 w 3443288"/>
              <a:gd name="connsiteY41" fmla="*/ 1014413 h 1664494"/>
              <a:gd name="connsiteX42" fmla="*/ 2921794 w 3443288"/>
              <a:gd name="connsiteY42" fmla="*/ 1050132 h 1664494"/>
              <a:gd name="connsiteX43" fmla="*/ 2950369 w 3443288"/>
              <a:gd name="connsiteY43" fmla="*/ 1064419 h 1664494"/>
              <a:gd name="connsiteX44" fmla="*/ 3128963 w 3443288"/>
              <a:gd name="connsiteY44" fmla="*/ 1228725 h 1664494"/>
              <a:gd name="connsiteX45" fmla="*/ 3257551 w 3443288"/>
              <a:gd name="connsiteY45" fmla="*/ 1378744 h 1664494"/>
              <a:gd name="connsiteX46" fmla="*/ 3350419 w 3443288"/>
              <a:gd name="connsiteY46" fmla="*/ 1521619 h 1664494"/>
              <a:gd name="connsiteX47" fmla="*/ 3443288 w 3443288"/>
              <a:gd name="connsiteY47" fmla="*/ 1664494 h 1664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443288" h="1664494">
                <a:moveTo>
                  <a:pt x="0" y="0"/>
                </a:moveTo>
                <a:cubicBezTo>
                  <a:pt x="16669" y="2381"/>
                  <a:pt x="33496" y="3842"/>
                  <a:pt x="50007" y="7144"/>
                </a:cubicBezTo>
                <a:cubicBezTo>
                  <a:pt x="57391" y="8621"/>
                  <a:pt x="64198" y="12219"/>
                  <a:pt x="71438" y="14288"/>
                </a:cubicBezTo>
                <a:cubicBezTo>
                  <a:pt x="80878" y="16985"/>
                  <a:pt x="90573" y="18735"/>
                  <a:pt x="100013" y="21432"/>
                </a:cubicBezTo>
                <a:cubicBezTo>
                  <a:pt x="107253" y="23501"/>
                  <a:pt x="114035" y="27228"/>
                  <a:pt x="121444" y="28575"/>
                </a:cubicBezTo>
                <a:cubicBezTo>
                  <a:pt x="140333" y="32009"/>
                  <a:pt x="159657" y="32563"/>
                  <a:pt x="178594" y="35719"/>
                </a:cubicBezTo>
                <a:cubicBezTo>
                  <a:pt x="188279" y="37333"/>
                  <a:pt x="197509" y="41107"/>
                  <a:pt x="207169" y="42863"/>
                </a:cubicBezTo>
                <a:cubicBezTo>
                  <a:pt x="223735" y="45875"/>
                  <a:pt x="240506" y="47626"/>
                  <a:pt x="257175" y="50007"/>
                </a:cubicBezTo>
                <a:cubicBezTo>
                  <a:pt x="266700" y="54769"/>
                  <a:pt x="275550" y="61234"/>
                  <a:pt x="285750" y="64294"/>
                </a:cubicBezTo>
                <a:cubicBezTo>
                  <a:pt x="299624" y="68456"/>
                  <a:pt x="314410" y="68597"/>
                  <a:pt x="328613" y="71438"/>
                </a:cubicBezTo>
                <a:cubicBezTo>
                  <a:pt x="350141" y="75743"/>
                  <a:pt x="371476" y="80963"/>
                  <a:pt x="392907" y="85725"/>
                </a:cubicBezTo>
                <a:cubicBezTo>
                  <a:pt x="457298" y="117922"/>
                  <a:pt x="399972" y="92390"/>
                  <a:pt x="528638" y="121444"/>
                </a:cubicBezTo>
                <a:cubicBezTo>
                  <a:pt x="566946" y="130094"/>
                  <a:pt x="604838" y="140494"/>
                  <a:pt x="642938" y="150019"/>
                </a:cubicBezTo>
                <a:lnTo>
                  <a:pt x="671513" y="157163"/>
                </a:lnTo>
                <a:cubicBezTo>
                  <a:pt x="707263" y="166571"/>
                  <a:pt x="743810" y="173435"/>
                  <a:pt x="778669" y="185738"/>
                </a:cubicBezTo>
                <a:cubicBezTo>
                  <a:pt x="819150" y="200025"/>
                  <a:pt x="858352" y="218657"/>
                  <a:pt x="900113" y="228600"/>
                </a:cubicBezTo>
                <a:cubicBezTo>
                  <a:pt x="998091" y="251928"/>
                  <a:pt x="1058556" y="263971"/>
                  <a:pt x="1150144" y="292894"/>
                </a:cubicBezTo>
                <a:cubicBezTo>
                  <a:pt x="1162372" y="296756"/>
                  <a:pt x="1173698" y="303127"/>
                  <a:pt x="1185863" y="307182"/>
                </a:cubicBezTo>
                <a:cubicBezTo>
                  <a:pt x="1216589" y="317424"/>
                  <a:pt x="1247525" y="327089"/>
                  <a:pt x="1278732" y="335757"/>
                </a:cubicBezTo>
                <a:cubicBezTo>
                  <a:pt x="1379392" y="363718"/>
                  <a:pt x="1215097" y="302070"/>
                  <a:pt x="1400175" y="371475"/>
                </a:cubicBezTo>
                <a:cubicBezTo>
                  <a:pt x="1410146" y="375214"/>
                  <a:pt x="1418825" y="381903"/>
                  <a:pt x="1428750" y="385763"/>
                </a:cubicBezTo>
                <a:cubicBezTo>
                  <a:pt x="1461743" y="398594"/>
                  <a:pt x="1495180" y="410288"/>
                  <a:pt x="1528763" y="421482"/>
                </a:cubicBezTo>
                <a:cubicBezTo>
                  <a:pt x="1538077" y="424587"/>
                  <a:pt x="1548145" y="425178"/>
                  <a:pt x="1557338" y="428625"/>
                </a:cubicBezTo>
                <a:cubicBezTo>
                  <a:pt x="1586323" y="439494"/>
                  <a:pt x="1614078" y="453474"/>
                  <a:pt x="1643063" y="464344"/>
                </a:cubicBezTo>
                <a:cubicBezTo>
                  <a:pt x="1652256" y="467791"/>
                  <a:pt x="1662411" y="468133"/>
                  <a:pt x="1671638" y="471488"/>
                </a:cubicBezTo>
                <a:cubicBezTo>
                  <a:pt x="1714859" y="487205"/>
                  <a:pt x="1757225" y="505184"/>
                  <a:pt x="1800225" y="521494"/>
                </a:cubicBezTo>
                <a:cubicBezTo>
                  <a:pt x="1826285" y="531379"/>
                  <a:pt x="1852559" y="540695"/>
                  <a:pt x="1878807" y="550069"/>
                </a:cubicBezTo>
                <a:cubicBezTo>
                  <a:pt x="1941597" y="572494"/>
                  <a:pt x="1856591" y="535471"/>
                  <a:pt x="2000250" y="592932"/>
                </a:cubicBezTo>
                <a:cubicBezTo>
                  <a:pt x="2090156" y="628893"/>
                  <a:pt x="1967345" y="578623"/>
                  <a:pt x="2093119" y="635794"/>
                </a:cubicBezTo>
                <a:cubicBezTo>
                  <a:pt x="2099974" y="638910"/>
                  <a:pt x="2107629" y="639972"/>
                  <a:pt x="2114550" y="642938"/>
                </a:cubicBezTo>
                <a:cubicBezTo>
                  <a:pt x="2140997" y="654272"/>
                  <a:pt x="2166417" y="667971"/>
                  <a:pt x="2193132" y="678657"/>
                </a:cubicBezTo>
                <a:cubicBezTo>
                  <a:pt x="2202248" y="682303"/>
                  <a:pt x="2212514" y="682353"/>
                  <a:pt x="2221707" y="685800"/>
                </a:cubicBezTo>
                <a:cubicBezTo>
                  <a:pt x="2250692" y="696669"/>
                  <a:pt x="2279144" y="708946"/>
                  <a:pt x="2307432" y="721519"/>
                </a:cubicBezTo>
                <a:cubicBezTo>
                  <a:pt x="2343451" y="737528"/>
                  <a:pt x="2377194" y="759060"/>
                  <a:pt x="2414588" y="771525"/>
                </a:cubicBezTo>
                <a:cubicBezTo>
                  <a:pt x="2421732" y="773906"/>
                  <a:pt x="2429284" y="775301"/>
                  <a:pt x="2436019" y="778669"/>
                </a:cubicBezTo>
                <a:cubicBezTo>
                  <a:pt x="2462706" y="792013"/>
                  <a:pt x="2488694" y="806729"/>
                  <a:pt x="2514600" y="821532"/>
                </a:cubicBezTo>
                <a:cubicBezTo>
                  <a:pt x="2522055" y="825792"/>
                  <a:pt x="2528252" y="832188"/>
                  <a:pt x="2536032" y="835819"/>
                </a:cubicBezTo>
                <a:cubicBezTo>
                  <a:pt x="2564084" y="848910"/>
                  <a:pt x="2593705" y="858447"/>
                  <a:pt x="2621757" y="871538"/>
                </a:cubicBezTo>
                <a:cubicBezTo>
                  <a:pt x="2629537" y="875169"/>
                  <a:pt x="2635772" y="881499"/>
                  <a:pt x="2643188" y="885825"/>
                </a:cubicBezTo>
                <a:cubicBezTo>
                  <a:pt x="2664365" y="898178"/>
                  <a:pt x="2685554" y="910580"/>
                  <a:pt x="2707482" y="921544"/>
                </a:cubicBezTo>
                <a:cubicBezTo>
                  <a:pt x="2714217" y="924912"/>
                  <a:pt x="2722358" y="924983"/>
                  <a:pt x="2728913" y="928688"/>
                </a:cubicBezTo>
                <a:cubicBezTo>
                  <a:pt x="2777264" y="956017"/>
                  <a:pt x="2826594" y="982131"/>
                  <a:pt x="2871788" y="1014413"/>
                </a:cubicBezTo>
                <a:cubicBezTo>
                  <a:pt x="2888457" y="1026319"/>
                  <a:pt x="2904512" y="1039135"/>
                  <a:pt x="2921794" y="1050132"/>
                </a:cubicBezTo>
                <a:cubicBezTo>
                  <a:pt x="2930778" y="1055849"/>
                  <a:pt x="2941850" y="1058029"/>
                  <a:pt x="2950369" y="1064419"/>
                </a:cubicBezTo>
                <a:cubicBezTo>
                  <a:pt x="3029935" y="1124093"/>
                  <a:pt x="3077766" y="1176338"/>
                  <a:pt x="3128963" y="1228725"/>
                </a:cubicBezTo>
                <a:cubicBezTo>
                  <a:pt x="3180160" y="1281113"/>
                  <a:pt x="3220642" y="1329928"/>
                  <a:pt x="3257551" y="1378744"/>
                </a:cubicBezTo>
                <a:cubicBezTo>
                  <a:pt x="3294460" y="1427560"/>
                  <a:pt x="3319463" y="1473994"/>
                  <a:pt x="3350419" y="1521619"/>
                </a:cubicBezTo>
                <a:lnTo>
                  <a:pt x="3443288" y="1664494"/>
                </a:lnTo>
              </a:path>
            </a:pathLst>
          </a:custGeom>
          <a:noFill/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олилиния 4"/>
          <p:cNvSpPr/>
          <p:nvPr/>
        </p:nvSpPr>
        <p:spPr>
          <a:xfrm>
            <a:off x="6201045" y="3736181"/>
            <a:ext cx="414337" cy="1693069"/>
          </a:xfrm>
          <a:custGeom>
            <a:avLst/>
            <a:gdLst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21456 w 414337"/>
              <a:gd name="connsiteY23" fmla="*/ 1464469 h 1693069"/>
              <a:gd name="connsiteX24" fmla="*/ 200025 w 414337"/>
              <a:gd name="connsiteY24" fmla="*/ 1485900 h 1693069"/>
              <a:gd name="connsiteX25" fmla="*/ 178593 w 414337"/>
              <a:gd name="connsiteY25" fmla="*/ 1528762 h 1693069"/>
              <a:gd name="connsiteX26" fmla="*/ 157162 w 414337"/>
              <a:gd name="connsiteY26" fmla="*/ 1543050 h 1693069"/>
              <a:gd name="connsiteX27" fmla="*/ 128587 w 414337"/>
              <a:gd name="connsiteY27" fmla="*/ 1578769 h 1693069"/>
              <a:gd name="connsiteX28" fmla="*/ 114300 w 414337"/>
              <a:gd name="connsiteY28" fmla="*/ 1600200 h 1693069"/>
              <a:gd name="connsiteX29" fmla="*/ 92868 w 414337"/>
              <a:gd name="connsiteY29" fmla="*/ 1614487 h 1693069"/>
              <a:gd name="connsiteX30" fmla="*/ 50006 w 414337"/>
              <a:gd name="connsiteY30" fmla="*/ 1657350 h 1693069"/>
              <a:gd name="connsiteX31" fmla="*/ 28575 w 414337"/>
              <a:gd name="connsiteY31" fmla="*/ 1678781 h 1693069"/>
              <a:gd name="connsiteX32" fmla="*/ 0 w 414337"/>
              <a:gd name="connsiteY32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21456 w 414337"/>
              <a:gd name="connsiteY23" fmla="*/ 1464469 h 1693069"/>
              <a:gd name="connsiteX24" fmla="*/ 200025 w 414337"/>
              <a:gd name="connsiteY24" fmla="*/ 1485900 h 1693069"/>
              <a:gd name="connsiteX25" fmla="*/ 178593 w 414337"/>
              <a:gd name="connsiteY25" fmla="*/ 1528762 h 1693069"/>
              <a:gd name="connsiteX26" fmla="*/ 157162 w 414337"/>
              <a:gd name="connsiteY26" fmla="*/ 1543050 h 1693069"/>
              <a:gd name="connsiteX27" fmla="*/ 128587 w 414337"/>
              <a:gd name="connsiteY27" fmla="*/ 1578769 h 1693069"/>
              <a:gd name="connsiteX28" fmla="*/ 114300 w 414337"/>
              <a:gd name="connsiteY28" fmla="*/ 1600200 h 1693069"/>
              <a:gd name="connsiteX29" fmla="*/ 92868 w 414337"/>
              <a:gd name="connsiteY29" fmla="*/ 1614487 h 1693069"/>
              <a:gd name="connsiteX30" fmla="*/ 50006 w 414337"/>
              <a:gd name="connsiteY30" fmla="*/ 1657350 h 1693069"/>
              <a:gd name="connsiteX31" fmla="*/ 0 w 414337"/>
              <a:gd name="connsiteY31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21456 w 414337"/>
              <a:gd name="connsiteY23" fmla="*/ 1464469 h 1693069"/>
              <a:gd name="connsiteX24" fmla="*/ 200025 w 414337"/>
              <a:gd name="connsiteY24" fmla="*/ 1485900 h 1693069"/>
              <a:gd name="connsiteX25" fmla="*/ 178593 w 414337"/>
              <a:gd name="connsiteY25" fmla="*/ 1528762 h 1693069"/>
              <a:gd name="connsiteX26" fmla="*/ 157162 w 414337"/>
              <a:gd name="connsiteY26" fmla="*/ 1543050 h 1693069"/>
              <a:gd name="connsiteX27" fmla="*/ 128587 w 414337"/>
              <a:gd name="connsiteY27" fmla="*/ 1578769 h 1693069"/>
              <a:gd name="connsiteX28" fmla="*/ 114300 w 414337"/>
              <a:gd name="connsiteY28" fmla="*/ 1600200 h 1693069"/>
              <a:gd name="connsiteX29" fmla="*/ 92868 w 414337"/>
              <a:gd name="connsiteY29" fmla="*/ 1614487 h 1693069"/>
              <a:gd name="connsiteX30" fmla="*/ 0 w 414337"/>
              <a:gd name="connsiteY30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21456 w 414337"/>
              <a:gd name="connsiteY23" fmla="*/ 1464469 h 1693069"/>
              <a:gd name="connsiteX24" fmla="*/ 200025 w 414337"/>
              <a:gd name="connsiteY24" fmla="*/ 1485900 h 1693069"/>
              <a:gd name="connsiteX25" fmla="*/ 178593 w 414337"/>
              <a:gd name="connsiteY25" fmla="*/ 1528762 h 1693069"/>
              <a:gd name="connsiteX26" fmla="*/ 157162 w 414337"/>
              <a:gd name="connsiteY26" fmla="*/ 1543050 h 1693069"/>
              <a:gd name="connsiteX27" fmla="*/ 128587 w 414337"/>
              <a:gd name="connsiteY27" fmla="*/ 1578769 h 1693069"/>
              <a:gd name="connsiteX28" fmla="*/ 92868 w 414337"/>
              <a:gd name="connsiteY28" fmla="*/ 1614487 h 1693069"/>
              <a:gd name="connsiteX29" fmla="*/ 0 w 414337"/>
              <a:gd name="connsiteY29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21456 w 414337"/>
              <a:gd name="connsiteY23" fmla="*/ 1464469 h 1693069"/>
              <a:gd name="connsiteX24" fmla="*/ 200025 w 414337"/>
              <a:gd name="connsiteY24" fmla="*/ 1485900 h 1693069"/>
              <a:gd name="connsiteX25" fmla="*/ 178593 w 414337"/>
              <a:gd name="connsiteY25" fmla="*/ 1528762 h 1693069"/>
              <a:gd name="connsiteX26" fmla="*/ 128587 w 414337"/>
              <a:gd name="connsiteY26" fmla="*/ 1578769 h 1693069"/>
              <a:gd name="connsiteX27" fmla="*/ 92868 w 414337"/>
              <a:gd name="connsiteY27" fmla="*/ 1614487 h 1693069"/>
              <a:gd name="connsiteX28" fmla="*/ 0 w 414337"/>
              <a:gd name="connsiteY28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21456 w 414337"/>
              <a:gd name="connsiteY23" fmla="*/ 1464469 h 1693069"/>
              <a:gd name="connsiteX24" fmla="*/ 200025 w 414337"/>
              <a:gd name="connsiteY24" fmla="*/ 1485900 h 1693069"/>
              <a:gd name="connsiteX25" fmla="*/ 128587 w 414337"/>
              <a:gd name="connsiteY25" fmla="*/ 1578769 h 1693069"/>
              <a:gd name="connsiteX26" fmla="*/ 92868 w 414337"/>
              <a:gd name="connsiteY26" fmla="*/ 1614487 h 1693069"/>
              <a:gd name="connsiteX27" fmla="*/ 0 w 414337"/>
              <a:gd name="connsiteY27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21456 w 414337"/>
              <a:gd name="connsiteY23" fmla="*/ 1464469 h 1693069"/>
              <a:gd name="connsiteX24" fmla="*/ 200025 w 414337"/>
              <a:gd name="connsiteY24" fmla="*/ 1485900 h 1693069"/>
              <a:gd name="connsiteX25" fmla="*/ 92868 w 414337"/>
              <a:gd name="connsiteY25" fmla="*/ 1614487 h 1693069"/>
              <a:gd name="connsiteX26" fmla="*/ 0 w 414337"/>
              <a:gd name="connsiteY26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21456 w 414337"/>
              <a:gd name="connsiteY23" fmla="*/ 1464469 h 1693069"/>
              <a:gd name="connsiteX24" fmla="*/ 200025 w 414337"/>
              <a:gd name="connsiteY24" fmla="*/ 1485900 h 1693069"/>
              <a:gd name="connsiteX25" fmla="*/ 0 w 414337"/>
              <a:gd name="connsiteY25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21456 w 414337"/>
              <a:gd name="connsiteY23" fmla="*/ 1464469 h 1693069"/>
              <a:gd name="connsiteX24" fmla="*/ 200025 w 414337"/>
              <a:gd name="connsiteY24" fmla="*/ 1485900 h 1693069"/>
              <a:gd name="connsiteX25" fmla="*/ 0 w 414337"/>
              <a:gd name="connsiteY25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200025 w 414337"/>
              <a:gd name="connsiteY23" fmla="*/ 1485900 h 1693069"/>
              <a:gd name="connsiteX24" fmla="*/ 0 w 414337"/>
              <a:gd name="connsiteY24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228600 w 414337"/>
              <a:gd name="connsiteY22" fmla="*/ 1443037 h 1693069"/>
              <a:gd name="connsiteX23" fmla="*/ 0 w 414337"/>
              <a:gd name="connsiteY23" fmla="*/ 1693069 h 1693069"/>
              <a:gd name="connsiteX0" fmla="*/ 207168 w 414337"/>
              <a:gd name="connsiteY0" fmla="*/ 0 h 1693069"/>
              <a:gd name="connsiteX1" fmla="*/ 257175 w 414337"/>
              <a:gd name="connsiteY1" fmla="*/ 78581 h 1693069"/>
              <a:gd name="connsiteX2" fmla="*/ 271462 w 414337"/>
              <a:gd name="connsiteY2" fmla="*/ 100012 h 1693069"/>
              <a:gd name="connsiteX3" fmla="*/ 285750 w 414337"/>
              <a:gd name="connsiteY3" fmla="*/ 121444 h 1693069"/>
              <a:gd name="connsiteX4" fmla="*/ 314325 w 414337"/>
              <a:gd name="connsiteY4" fmla="*/ 192881 h 1693069"/>
              <a:gd name="connsiteX5" fmla="*/ 328612 w 414337"/>
              <a:gd name="connsiteY5" fmla="*/ 214312 h 1693069"/>
              <a:gd name="connsiteX6" fmla="*/ 342900 w 414337"/>
              <a:gd name="connsiteY6" fmla="*/ 257175 h 1693069"/>
              <a:gd name="connsiteX7" fmla="*/ 357187 w 414337"/>
              <a:gd name="connsiteY7" fmla="*/ 292894 h 1693069"/>
              <a:gd name="connsiteX8" fmla="*/ 364331 w 414337"/>
              <a:gd name="connsiteY8" fmla="*/ 328612 h 1693069"/>
              <a:gd name="connsiteX9" fmla="*/ 378618 w 414337"/>
              <a:gd name="connsiteY9" fmla="*/ 357187 h 1693069"/>
              <a:gd name="connsiteX10" fmla="*/ 392906 w 414337"/>
              <a:gd name="connsiteY10" fmla="*/ 407194 h 1693069"/>
              <a:gd name="connsiteX11" fmla="*/ 407193 w 414337"/>
              <a:gd name="connsiteY11" fmla="*/ 492919 h 1693069"/>
              <a:gd name="connsiteX12" fmla="*/ 414337 w 414337"/>
              <a:gd name="connsiteY12" fmla="*/ 535781 h 1693069"/>
              <a:gd name="connsiteX13" fmla="*/ 407193 w 414337"/>
              <a:gd name="connsiteY13" fmla="*/ 878681 h 1693069"/>
              <a:gd name="connsiteX14" fmla="*/ 400050 w 414337"/>
              <a:gd name="connsiteY14" fmla="*/ 907256 h 1693069"/>
              <a:gd name="connsiteX15" fmla="*/ 378618 w 414337"/>
              <a:gd name="connsiteY15" fmla="*/ 1007269 h 1693069"/>
              <a:gd name="connsiteX16" fmla="*/ 371475 w 414337"/>
              <a:gd name="connsiteY16" fmla="*/ 1078706 h 1693069"/>
              <a:gd name="connsiteX17" fmla="*/ 364331 w 414337"/>
              <a:gd name="connsiteY17" fmla="*/ 1107281 h 1693069"/>
              <a:gd name="connsiteX18" fmla="*/ 335756 w 414337"/>
              <a:gd name="connsiteY18" fmla="*/ 1178719 h 1693069"/>
              <a:gd name="connsiteX19" fmla="*/ 314325 w 414337"/>
              <a:gd name="connsiteY19" fmla="*/ 1243012 h 1693069"/>
              <a:gd name="connsiteX20" fmla="*/ 285750 w 414337"/>
              <a:gd name="connsiteY20" fmla="*/ 1314450 h 1693069"/>
              <a:gd name="connsiteX21" fmla="*/ 250031 w 414337"/>
              <a:gd name="connsiteY21" fmla="*/ 1378744 h 1693069"/>
              <a:gd name="connsiteX22" fmla="*/ 0 w 414337"/>
              <a:gd name="connsiteY22" fmla="*/ 1693069 h 1693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14337" h="1693069">
                <a:moveTo>
                  <a:pt x="207168" y="0"/>
                </a:moveTo>
                <a:cubicBezTo>
                  <a:pt x="247474" y="64489"/>
                  <a:pt x="230411" y="38436"/>
                  <a:pt x="257175" y="78581"/>
                </a:cubicBezTo>
                <a:lnTo>
                  <a:pt x="271462" y="100012"/>
                </a:lnTo>
                <a:cubicBezTo>
                  <a:pt x="276225" y="107156"/>
                  <a:pt x="282561" y="113472"/>
                  <a:pt x="285750" y="121444"/>
                </a:cubicBezTo>
                <a:cubicBezTo>
                  <a:pt x="295275" y="145256"/>
                  <a:pt x="300099" y="171542"/>
                  <a:pt x="314325" y="192881"/>
                </a:cubicBezTo>
                <a:cubicBezTo>
                  <a:pt x="319087" y="200025"/>
                  <a:pt x="325125" y="206466"/>
                  <a:pt x="328612" y="214312"/>
                </a:cubicBezTo>
                <a:cubicBezTo>
                  <a:pt x="334729" y="228075"/>
                  <a:pt x="337307" y="243192"/>
                  <a:pt x="342900" y="257175"/>
                </a:cubicBezTo>
                <a:cubicBezTo>
                  <a:pt x="347662" y="269081"/>
                  <a:pt x="353502" y="280611"/>
                  <a:pt x="357187" y="292894"/>
                </a:cubicBezTo>
                <a:cubicBezTo>
                  <a:pt x="360676" y="304524"/>
                  <a:pt x="360491" y="317093"/>
                  <a:pt x="364331" y="328612"/>
                </a:cubicBezTo>
                <a:cubicBezTo>
                  <a:pt x="367699" y="338715"/>
                  <a:pt x="374979" y="347179"/>
                  <a:pt x="378618" y="357187"/>
                </a:cubicBezTo>
                <a:cubicBezTo>
                  <a:pt x="384542" y="373479"/>
                  <a:pt x="388701" y="390376"/>
                  <a:pt x="392906" y="407194"/>
                </a:cubicBezTo>
                <a:cubicBezTo>
                  <a:pt x="400454" y="437386"/>
                  <a:pt x="402352" y="461454"/>
                  <a:pt x="407193" y="492919"/>
                </a:cubicBezTo>
                <a:cubicBezTo>
                  <a:pt x="409395" y="507235"/>
                  <a:pt x="411956" y="521494"/>
                  <a:pt x="414337" y="535781"/>
                </a:cubicBezTo>
                <a:cubicBezTo>
                  <a:pt x="411956" y="650081"/>
                  <a:pt x="411587" y="764441"/>
                  <a:pt x="407193" y="878681"/>
                </a:cubicBezTo>
                <a:cubicBezTo>
                  <a:pt x="406816" y="888492"/>
                  <a:pt x="402107" y="897656"/>
                  <a:pt x="400050" y="907256"/>
                </a:cubicBezTo>
                <a:cubicBezTo>
                  <a:pt x="375738" y="1020716"/>
                  <a:pt x="394926" y="942038"/>
                  <a:pt x="378618" y="1007269"/>
                </a:cubicBezTo>
                <a:cubicBezTo>
                  <a:pt x="376237" y="1031081"/>
                  <a:pt x="374859" y="1055015"/>
                  <a:pt x="371475" y="1078706"/>
                </a:cubicBezTo>
                <a:cubicBezTo>
                  <a:pt x="370087" y="1088425"/>
                  <a:pt x="367152" y="1097877"/>
                  <a:pt x="364331" y="1107281"/>
                </a:cubicBezTo>
                <a:cubicBezTo>
                  <a:pt x="351089" y="1151418"/>
                  <a:pt x="353657" y="1142916"/>
                  <a:pt x="335756" y="1178719"/>
                </a:cubicBezTo>
                <a:cubicBezTo>
                  <a:pt x="323713" y="1238929"/>
                  <a:pt x="336506" y="1191254"/>
                  <a:pt x="314325" y="1243012"/>
                </a:cubicBezTo>
                <a:cubicBezTo>
                  <a:pt x="304222" y="1266585"/>
                  <a:pt x="298946" y="1292458"/>
                  <a:pt x="285750" y="1314450"/>
                </a:cubicBezTo>
                <a:cubicBezTo>
                  <a:pt x="258839" y="1359301"/>
                  <a:pt x="270527" y="1337750"/>
                  <a:pt x="250031" y="1378744"/>
                </a:cubicBezTo>
                <a:cubicBezTo>
                  <a:pt x="202406" y="1441847"/>
                  <a:pt x="52090" y="1627585"/>
                  <a:pt x="0" y="1693069"/>
                </a:cubicBezTo>
              </a:path>
            </a:pathLst>
          </a:custGeom>
          <a:noFill/>
          <a:ln w="381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олилиния 5"/>
          <p:cNvSpPr/>
          <p:nvPr/>
        </p:nvSpPr>
        <p:spPr>
          <a:xfrm>
            <a:off x="8001001" y="1757362"/>
            <a:ext cx="767316" cy="3055937"/>
          </a:xfrm>
          <a:custGeom>
            <a:avLst/>
            <a:gdLst>
              <a:gd name="connsiteX0" fmla="*/ 0 w 326583"/>
              <a:gd name="connsiteY0" fmla="*/ 0 h 1600200"/>
              <a:gd name="connsiteX1" fmla="*/ 54429 w 326583"/>
              <a:gd name="connsiteY1" fmla="*/ 21772 h 1600200"/>
              <a:gd name="connsiteX2" fmla="*/ 108858 w 326583"/>
              <a:gd name="connsiteY2" fmla="*/ 76200 h 1600200"/>
              <a:gd name="connsiteX3" fmla="*/ 141515 w 326583"/>
              <a:gd name="connsiteY3" fmla="*/ 108858 h 1600200"/>
              <a:gd name="connsiteX4" fmla="*/ 174172 w 326583"/>
              <a:gd name="connsiteY4" fmla="*/ 163286 h 1600200"/>
              <a:gd name="connsiteX5" fmla="*/ 206829 w 326583"/>
              <a:gd name="connsiteY5" fmla="*/ 206829 h 1600200"/>
              <a:gd name="connsiteX6" fmla="*/ 250372 w 326583"/>
              <a:gd name="connsiteY6" fmla="*/ 315686 h 1600200"/>
              <a:gd name="connsiteX7" fmla="*/ 261258 w 326583"/>
              <a:gd name="connsiteY7" fmla="*/ 370115 h 1600200"/>
              <a:gd name="connsiteX8" fmla="*/ 304800 w 326583"/>
              <a:gd name="connsiteY8" fmla="*/ 500743 h 1600200"/>
              <a:gd name="connsiteX9" fmla="*/ 315686 w 326583"/>
              <a:gd name="connsiteY9" fmla="*/ 631372 h 1600200"/>
              <a:gd name="connsiteX10" fmla="*/ 326572 w 326583"/>
              <a:gd name="connsiteY10" fmla="*/ 696686 h 1600200"/>
              <a:gd name="connsiteX11" fmla="*/ 304800 w 326583"/>
              <a:gd name="connsiteY11" fmla="*/ 1273629 h 1600200"/>
              <a:gd name="connsiteX12" fmla="*/ 283029 w 326583"/>
              <a:gd name="connsiteY12" fmla="*/ 1404258 h 1600200"/>
              <a:gd name="connsiteX13" fmla="*/ 261258 w 326583"/>
              <a:gd name="connsiteY13" fmla="*/ 1469572 h 1600200"/>
              <a:gd name="connsiteX14" fmla="*/ 250372 w 326583"/>
              <a:gd name="connsiteY14" fmla="*/ 1502229 h 1600200"/>
              <a:gd name="connsiteX15" fmla="*/ 217715 w 326583"/>
              <a:gd name="connsiteY15" fmla="*/ 1524000 h 1600200"/>
              <a:gd name="connsiteX16" fmla="*/ 152400 w 326583"/>
              <a:gd name="connsiteY16" fmla="*/ 1578429 h 1600200"/>
              <a:gd name="connsiteX17" fmla="*/ 119743 w 326583"/>
              <a:gd name="connsiteY17" fmla="*/ 1589315 h 1600200"/>
              <a:gd name="connsiteX18" fmla="*/ 97972 w 326583"/>
              <a:gd name="connsiteY18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6583" h="1600200">
                <a:moveTo>
                  <a:pt x="0" y="0"/>
                </a:moveTo>
                <a:cubicBezTo>
                  <a:pt x="18143" y="7257"/>
                  <a:pt x="38421" y="10566"/>
                  <a:pt x="54429" y="21772"/>
                </a:cubicBezTo>
                <a:cubicBezTo>
                  <a:pt x="75449" y="36486"/>
                  <a:pt x="90715" y="58057"/>
                  <a:pt x="108858" y="76200"/>
                </a:cubicBezTo>
                <a:cubicBezTo>
                  <a:pt x="119744" y="87086"/>
                  <a:pt x="133594" y="95657"/>
                  <a:pt x="141515" y="108858"/>
                </a:cubicBezTo>
                <a:cubicBezTo>
                  <a:pt x="152401" y="127001"/>
                  <a:pt x="162436" y="145682"/>
                  <a:pt x="174172" y="163286"/>
                </a:cubicBezTo>
                <a:cubicBezTo>
                  <a:pt x="184236" y="178382"/>
                  <a:pt x="197213" y="191444"/>
                  <a:pt x="206829" y="206829"/>
                </a:cubicBezTo>
                <a:cubicBezTo>
                  <a:pt x="226525" y="238343"/>
                  <a:pt x="240917" y="281017"/>
                  <a:pt x="250372" y="315686"/>
                </a:cubicBezTo>
                <a:cubicBezTo>
                  <a:pt x="255240" y="333536"/>
                  <a:pt x="256037" y="352365"/>
                  <a:pt x="261258" y="370115"/>
                </a:cubicBezTo>
                <a:cubicBezTo>
                  <a:pt x="274209" y="414148"/>
                  <a:pt x="304800" y="500743"/>
                  <a:pt x="304800" y="500743"/>
                </a:cubicBezTo>
                <a:cubicBezTo>
                  <a:pt x="308429" y="544286"/>
                  <a:pt x="310861" y="587945"/>
                  <a:pt x="315686" y="631372"/>
                </a:cubicBezTo>
                <a:cubicBezTo>
                  <a:pt x="318123" y="653309"/>
                  <a:pt x="326946" y="674618"/>
                  <a:pt x="326572" y="696686"/>
                </a:cubicBezTo>
                <a:cubicBezTo>
                  <a:pt x="323310" y="889110"/>
                  <a:pt x="314253" y="1081410"/>
                  <a:pt x="304800" y="1273629"/>
                </a:cubicBezTo>
                <a:cubicBezTo>
                  <a:pt x="302681" y="1316719"/>
                  <a:pt x="295579" y="1362426"/>
                  <a:pt x="283029" y="1404258"/>
                </a:cubicBezTo>
                <a:cubicBezTo>
                  <a:pt x="276435" y="1426239"/>
                  <a:pt x="268515" y="1447801"/>
                  <a:pt x="261258" y="1469572"/>
                </a:cubicBezTo>
                <a:cubicBezTo>
                  <a:pt x="257629" y="1480458"/>
                  <a:pt x="259919" y="1495864"/>
                  <a:pt x="250372" y="1502229"/>
                </a:cubicBezTo>
                <a:cubicBezTo>
                  <a:pt x="239486" y="1509486"/>
                  <a:pt x="227931" y="1515827"/>
                  <a:pt x="217715" y="1524000"/>
                </a:cubicBezTo>
                <a:cubicBezTo>
                  <a:pt x="175709" y="1557604"/>
                  <a:pt x="217243" y="1541376"/>
                  <a:pt x="152400" y="1578429"/>
                </a:cubicBezTo>
                <a:cubicBezTo>
                  <a:pt x="142437" y="1584122"/>
                  <a:pt x="130397" y="1585053"/>
                  <a:pt x="119743" y="1589315"/>
                </a:cubicBezTo>
                <a:cubicBezTo>
                  <a:pt x="112210" y="1592328"/>
                  <a:pt x="105229" y="1596572"/>
                  <a:pt x="97972" y="1600200"/>
                </a:cubicBezTo>
              </a:path>
            </a:pathLst>
          </a:custGeom>
          <a:noFill/>
          <a:ln w="57150" cap="rnd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583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/>
              <a:t>Как сохранять </a:t>
            </a:r>
            <a:r>
              <a:rPr lang="ru-RU" sz="3600" dirty="0" smtClean="0"/>
              <a:t/>
            </a:r>
            <a:br>
              <a:rPr lang="ru-RU" sz="3600" dirty="0" smtClean="0"/>
            </a:br>
            <a:r>
              <a:rPr lang="ru-RU" sz="3600" dirty="0" smtClean="0"/>
              <a:t>текущее </a:t>
            </a:r>
            <a:r>
              <a:rPr lang="ru-RU" sz="3600" dirty="0" smtClean="0"/>
              <a:t>состояние?</a:t>
            </a:r>
            <a:endParaRPr lang="ru-RU" sz="3600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Game(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2000" b="1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Tuple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MakeOneStep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  <p:sp>
        <p:nvSpPr>
          <p:cNvPr id="3" name="TextBox 2"/>
          <p:cNvSpPr txBox="1"/>
          <p:nvPr/>
        </p:nvSpPr>
        <p:spPr>
          <a:xfrm rot="21305144">
            <a:off x="4502690" y="2520345"/>
            <a:ext cx="46862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rgbClr val="C00000"/>
                </a:solidFill>
                <a:latin typeface="Flow" panose="02000506050000020004" pitchFamily="2" charset="0"/>
              </a:rPr>
              <a:t>меняется между вызовами </a:t>
            </a:r>
            <a:r>
              <a:rPr lang="en-US" sz="2000" dirty="0" smtClean="0">
                <a:solidFill>
                  <a:srgbClr val="C00000"/>
                </a:solidFill>
                <a:latin typeface="Flow" panose="02000506050000020004" pitchFamily="2" charset="0"/>
              </a:rPr>
              <a:t>M</a:t>
            </a:r>
            <a:r>
              <a:rPr lang="ru-RU" sz="2000" dirty="0">
                <a:solidFill>
                  <a:srgbClr val="C00000"/>
                </a:solidFill>
                <a:latin typeface="Flow" panose="02000506050000020004" pitchFamily="2" charset="0"/>
              </a:rPr>
              <a:t>а</a:t>
            </a:r>
            <a:r>
              <a:rPr lang="en-US" sz="2000" dirty="0" err="1" smtClean="0">
                <a:solidFill>
                  <a:srgbClr val="C00000"/>
                </a:solidFill>
                <a:latin typeface="Flow" panose="02000506050000020004" pitchFamily="2" charset="0"/>
              </a:rPr>
              <a:t>keOneStep</a:t>
            </a:r>
            <a:endParaRPr lang="ru-RU" sz="2000" dirty="0">
              <a:solidFill>
                <a:srgbClr val="C00000"/>
              </a:solidFill>
              <a:latin typeface="Flow" panose="02000506050000020004" pitchFamily="2" charset="0"/>
            </a:endParaRPr>
          </a:p>
        </p:txBody>
      </p:sp>
      <p:sp>
        <p:nvSpPr>
          <p:cNvPr id="5" name="Полилиния 4"/>
          <p:cNvSpPr/>
          <p:nvPr/>
        </p:nvSpPr>
        <p:spPr>
          <a:xfrm>
            <a:off x="2863971" y="2191109"/>
            <a:ext cx="1690776" cy="698740"/>
          </a:xfrm>
          <a:custGeom>
            <a:avLst/>
            <a:gdLst>
              <a:gd name="connsiteX0" fmla="*/ 562003 w 562003"/>
              <a:gd name="connsiteY0" fmla="*/ 590550 h 590550"/>
              <a:gd name="connsiteX1" fmla="*/ 504853 w 562003"/>
              <a:gd name="connsiteY1" fmla="*/ 581025 h 590550"/>
              <a:gd name="connsiteX2" fmla="*/ 476278 w 562003"/>
              <a:gd name="connsiteY2" fmla="*/ 571500 h 590550"/>
              <a:gd name="connsiteX3" fmla="*/ 381028 w 562003"/>
              <a:gd name="connsiteY3" fmla="*/ 533400 h 590550"/>
              <a:gd name="connsiteX4" fmla="*/ 285778 w 562003"/>
              <a:gd name="connsiteY4" fmla="*/ 476250 h 590550"/>
              <a:gd name="connsiteX5" fmla="*/ 238153 w 562003"/>
              <a:gd name="connsiteY5" fmla="*/ 447675 h 590550"/>
              <a:gd name="connsiteX6" fmla="*/ 200053 w 562003"/>
              <a:gd name="connsiteY6" fmla="*/ 419100 h 590550"/>
              <a:gd name="connsiteX7" fmla="*/ 142903 w 562003"/>
              <a:gd name="connsiteY7" fmla="*/ 361950 h 590550"/>
              <a:gd name="connsiteX8" fmla="*/ 104803 w 562003"/>
              <a:gd name="connsiteY8" fmla="*/ 304800 h 590550"/>
              <a:gd name="connsiteX9" fmla="*/ 85753 w 562003"/>
              <a:gd name="connsiteY9" fmla="*/ 266700 h 590550"/>
              <a:gd name="connsiteX10" fmla="*/ 47653 w 562003"/>
              <a:gd name="connsiteY10" fmla="*/ 209550 h 590550"/>
              <a:gd name="connsiteX11" fmla="*/ 38128 w 562003"/>
              <a:gd name="connsiteY11" fmla="*/ 161925 h 590550"/>
              <a:gd name="connsiteX12" fmla="*/ 19078 w 562003"/>
              <a:gd name="connsiteY12" fmla="*/ 104775 h 590550"/>
              <a:gd name="connsiteX13" fmla="*/ 9553 w 562003"/>
              <a:gd name="connsiteY13" fmla="*/ 76200 h 590550"/>
              <a:gd name="connsiteX14" fmla="*/ 28 w 562003"/>
              <a:gd name="connsiteY14" fmla="*/ 0 h 590550"/>
              <a:gd name="connsiteX0" fmla="*/ 562003 w 562003"/>
              <a:gd name="connsiteY0" fmla="*/ 590550 h 590550"/>
              <a:gd name="connsiteX1" fmla="*/ 504853 w 562003"/>
              <a:gd name="connsiteY1" fmla="*/ 581025 h 590550"/>
              <a:gd name="connsiteX2" fmla="*/ 476278 w 562003"/>
              <a:gd name="connsiteY2" fmla="*/ 571500 h 590550"/>
              <a:gd name="connsiteX3" fmla="*/ 381028 w 562003"/>
              <a:gd name="connsiteY3" fmla="*/ 533400 h 590550"/>
              <a:gd name="connsiteX4" fmla="*/ 285778 w 562003"/>
              <a:gd name="connsiteY4" fmla="*/ 476250 h 590550"/>
              <a:gd name="connsiteX5" fmla="*/ 238153 w 562003"/>
              <a:gd name="connsiteY5" fmla="*/ 447675 h 590550"/>
              <a:gd name="connsiteX6" fmla="*/ 142903 w 562003"/>
              <a:gd name="connsiteY6" fmla="*/ 361950 h 590550"/>
              <a:gd name="connsiteX7" fmla="*/ 104803 w 562003"/>
              <a:gd name="connsiteY7" fmla="*/ 304800 h 590550"/>
              <a:gd name="connsiteX8" fmla="*/ 85753 w 562003"/>
              <a:gd name="connsiteY8" fmla="*/ 266700 h 590550"/>
              <a:gd name="connsiteX9" fmla="*/ 47653 w 562003"/>
              <a:gd name="connsiteY9" fmla="*/ 209550 h 590550"/>
              <a:gd name="connsiteX10" fmla="*/ 38128 w 562003"/>
              <a:gd name="connsiteY10" fmla="*/ 161925 h 590550"/>
              <a:gd name="connsiteX11" fmla="*/ 19078 w 562003"/>
              <a:gd name="connsiteY11" fmla="*/ 104775 h 590550"/>
              <a:gd name="connsiteX12" fmla="*/ 9553 w 562003"/>
              <a:gd name="connsiteY12" fmla="*/ 76200 h 590550"/>
              <a:gd name="connsiteX13" fmla="*/ 28 w 562003"/>
              <a:gd name="connsiteY13" fmla="*/ 0 h 590550"/>
              <a:gd name="connsiteX0" fmla="*/ 562003 w 562003"/>
              <a:gd name="connsiteY0" fmla="*/ 590550 h 590550"/>
              <a:gd name="connsiteX1" fmla="*/ 504853 w 562003"/>
              <a:gd name="connsiteY1" fmla="*/ 581025 h 590550"/>
              <a:gd name="connsiteX2" fmla="*/ 476278 w 562003"/>
              <a:gd name="connsiteY2" fmla="*/ 571500 h 590550"/>
              <a:gd name="connsiteX3" fmla="*/ 381028 w 562003"/>
              <a:gd name="connsiteY3" fmla="*/ 533400 h 590550"/>
              <a:gd name="connsiteX4" fmla="*/ 285778 w 562003"/>
              <a:gd name="connsiteY4" fmla="*/ 476250 h 590550"/>
              <a:gd name="connsiteX5" fmla="*/ 238153 w 562003"/>
              <a:gd name="connsiteY5" fmla="*/ 447675 h 590550"/>
              <a:gd name="connsiteX6" fmla="*/ 142903 w 562003"/>
              <a:gd name="connsiteY6" fmla="*/ 361950 h 590550"/>
              <a:gd name="connsiteX7" fmla="*/ 104803 w 562003"/>
              <a:gd name="connsiteY7" fmla="*/ 304800 h 590550"/>
              <a:gd name="connsiteX8" fmla="*/ 85753 w 562003"/>
              <a:gd name="connsiteY8" fmla="*/ 266700 h 590550"/>
              <a:gd name="connsiteX9" fmla="*/ 47653 w 562003"/>
              <a:gd name="connsiteY9" fmla="*/ 209550 h 590550"/>
              <a:gd name="connsiteX10" fmla="*/ 19078 w 562003"/>
              <a:gd name="connsiteY10" fmla="*/ 104775 h 590550"/>
              <a:gd name="connsiteX11" fmla="*/ 9553 w 562003"/>
              <a:gd name="connsiteY11" fmla="*/ 76200 h 590550"/>
              <a:gd name="connsiteX12" fmla="*/ 28 w 562003"/>
              <a:gd name="connsiteY12" fmla="*/ 0 h 590550"/>
              <a:gd name="connsiteX0" fmla="*/ 561975 w 561975"/>
              <a:gd name="connsiteY0" fmla="*/ 590550 h 590550"/>
              <a:gd name="connsiteX1" fmla="*/ 504825 w 561975"/>
              <a:gd name="connsiteY1" fmla="*/ 581025 h 590550"/>
              <a:gd name="connsiteX2" fmla="*/ 476250 w 561975"/>
              <a:gd name="connsiteY2" fmla="*/ 571500 h 590550"/>
              <a:gd name="connsiteX3" fmla="*/ 381000 w 561975"/>
              <a:gd name="connsiteY3" fmla="*/ 533400 h 590550"/>
              <a:gd name="connsiteX4" fmla="*/ 285750 w 561975"/>
              <a:gd name="connsiteY4" fmla="*/ 476250 h 590550"/>
              <a:gd name="connsiteX5" fmla="*/ 238125 w 561975"/>
              <a:gd name="connsiteY5" fmla="*/ 447675 h 590550"/>
              <a:gd name="connsiteX6" fmla="*/ 142875 w 561975"/>
              <a:gd name="connsiteY6" fmla="*/ 361950 h 590550"/>
              <a:gd name="connsiteX7" fmla="*/ 104775 w 561975"/>
              <a:gd name="connsiteY7" fmla="*/ 304800 h 590550"/>
              <a:gd name="connsiteX8" fmla="*/ 85725 w 561975"/>
              <a:gd name="connsiteY8" fmla="*/ 266700 h 590550"/>
              <a:gd name="connsiteX9" fmla="*/ 47625 w 561975"/>
              <a:gd name="connsiteY9" fmla="*/ 209550 h 590550"/>
              <a:gd name="connsiteX10" fmla="*/ 19050 w 561975"/>
              <a:gd name="connsiteY10" fmla="*/ 104775 h 590550"/>
              <a:gd name="connsiteX11" fmla="*/ 0 w 561975"/>
              <a:gd name="connsiteY11" fmla="*/ 0 h 590550"/>
              <a:gd name="connsiteX0" fmla="*/ 561975 w 561975"/>
              <a:gd name="connsiteY0" fmla="*/ 590550 h 590550"/>
              <a:gd name="connsiteX1" fmla="*/ 504825 w 561975"/>
              <a:gd name="connsiteY1" fmla="*/ 581025 h 590550"/>
              <a:gd name="connsiteX2" fmla="*/ 476250 w 561975"/>
              <a:gd name="connsiteY2" fmla="*/ 571500 h 590550"/>
              <a:gd name="connsiteX3" fmla="*/ 381000 w 561975"/>
              <a:gd name="connsiteY3" fmla="*/ 533400 h 590550"/>
              <a:gd name="connsiteX4" fmla="*/ 285750 w 561975"/>
              <a:gd name="connsiteY4" fmla="*/ 476250 h 590550"/>
              <a:gd name="connsiteX5" fmla="*/ 238125 w 561975"/>
              <a:gd name="connsiteY5" fmla="*/ 447675 h 590550"/>
              <a:gd name="connsiteX6" fmla="*/ 142875 w 561975"/>
              <a:gd name="connsiteY6" fmla="*/ 361950 h 590550"/>
              <a:gd name="connsiteX7" fmla="*/ 104775 w 561975"/>
              <a:gd name="connsiteY7" fmla="*/ 304800 h 590550"/>
              <a:gd name="connsiteX8" fmla="*/ 47625 w 561975"/>
              <a:gd name="connsiteY8" fmla="*/ 209550 h 590550"/>
              <a:gd name="connsiteX9" fmla="*/ 19050 w 561975"/>
              <a:gd name="connsiteY9" fmla="*/ 104775 h 590550"/>
              <a:gd name="connsiteX10" fmla="*/ 0 w 561975"/>
              <a:gd name="connsiteY10" fmla="*/ 0 h 590550"/>
              <a:gd name="connsiteX0" fmla="*/ 561975 w 561975"/>
              <a:gd name="connsiteY0" fmla="*/ 590550 h 590550"/>
              <a:gd name="connsiteX1" fmla="*/ 504825 w 561975"/>
              <a:gd name="connsiteY1" fmla="*/ 581025 h 590550"/>
              <a:gd name="connsiteX2" fmla="*/ 381000 w 561975"/>
              <a:gd name="connsiteY2" fmla="*/ 533400 h 590550"/>
              <a:gd name="connsiteX3" fmla="*/ 285750 w 561975"/>
              <a:gd name="connsiteY3" fmla="*/ 476250 h 590550"/>
              <a:gd name="connsiteX4" fmla="*/ 238125 w 561975"/>
              <a:gd name="connsiteY4" fmla="*/ 447675 h 590550"/>
              <a:gd name="connsiteX5" fmla="*/ 142875 w 561975"/>
              <a:gd name="connsiteY5" fmla="*/ 361950 h 590550"/>
              <a:gd name="connsiteX6" fmla="*/ 104775 w 561975"/>
              <a:gd name="connsiteY6" fmla="*/ 304800 h 590550"/>
              <a:gd name="connsiteX7" fmla="*/ 47625 w 561975"/>
              <a:gd name="connsiteY7" fmla="*/ 209550 h 590550"/>
              <a:gd name="connsiteX8" fmla="*/ 19050 w 561975"/>
              <a:gd name="connsiteY8" fmla="*/ 104775 h 590550"/>
              <a:gd name="connsiteX9" fmla="*/ 0 w 561975"/>
              <a:gd name="connsiteY9" fmla="*/ 0 h 590550"/>
              <a:gd name="connsiteX0" fmla="*/ 561975 w 561975"/>
              <a:gd name="connsiteY0" fmla="*/ 590550 h 590550"/>
              <a:gd name="connsiteX1" fmla="*/ 504825 w 561975"/>
              <a:gd name="connsiteY1" fmla="*/ 581025 h 590550"/>
              <a:gd name="connsiteX2" fmla="*/ 381000 w 561975"/>
              <a:gd name="connsiteY2" fmla="*/ 533400 h 590550"/>
              <a:gd name="connsiteX3" fmla="*/ 285750 w 561975"/>
              <a:gd name="connsiteY3" fmla="*/ 476250 h 590550"/>
              <a:gd name="connsiteX4" fmla="*/ 238125 w 561975"/>
              <a:gd name="connsiteY4" fmla="*/ 447675 h 590550"/>
              <a:gd name="connsiteX5" fmla="*/ 104775 w 561975"/>
              <a:gd name="connsiteY5" fmla="*/ 304800 h 590550"/>
              <a:gd name="connsiteX6" fmla="*/ 47625 w 561975"/>
              <a:gd name="connsiteY6" fmla="*/ 209550 h 590550"/>
              <a:gd name="connsiteX7" fmla="*/ 19050 w 561975"/>
              <a:gd name="connsiteY7" fmla="*/ 104775 h 590550"/>
              <a:gd name="connsiteX8" fmla="*/ 0 w 561975"/>
              <a:gd name="connsiteY8" fmla="*/ 0 h 590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1975" h="590550">
                <a:moveTo>
                  <a:pt x="561975" y="590550"/>
                </a:moveTo>
                <a:cubicBezTo>
                  <a:pt x="542925" y="587375"/>
                  <a:pt x="534987" y="590550"/>
                  <a:pt x="504825" y="581025"/>
                </a:cubicBezTo>
                <a:cubicBezTo>
                  <a:pt x="474663" y="571500"/>
                  <a:pt x="417512" y="550862"/>
                  <a:pt x="381000" y="533400"/>
                </a:cubicBezTo>
                <a:cubicBezTo>
                  <a:pt x="344488" y="515938"/>
                  <a:pt x="317500" y="495300"/>
                  <a:pt x="285750" y="476250"/>
                </a:cubicBezTo>
                <a:cubicBezTo>
                  <a:pt x="269875" y="466725"/>
                  <a:pt x="268287" y="476250"/>
                  <a:pt x="238125" y="447675"/>
                </a:cubicBezTo>
                <a:cubicBezTo>
                  <a:pt x="207963" y="419100"/>
                  <a:pt x="136525" y="344488"/>
                  <a:pt x="104775" y="304800"/>
                </a:cubicBezTo>
                <a:cubicBezTo>
                  <a:pt x="73025" y="265113"/>
                  <a:pt x="61912" y="242887"/>
                  <a:pt x="47625" y="209550"/>
                </a:cubicBezTo>
                <a:cubicBezTo>
                  <a:pt x="33338" y="176213"/>
                  <a:pt x="26987" y="139700"/>
                  <a:pt x="19050" y="104775"/>
                </a:cubicBezTo>
                <a:cubicBezTo>
                  <a:pt x="11113" y="69850"/>
                  <a:pt x="3969" y="21828"/>
                  <a:pt x="0" y="0"/>
                </a:cubicBezTo>
              </a:path>
            </a:pathLst>
          </a:custGeom>
          <a:noFill/>
          <a:ln w="190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2749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/>
              <a:t>Генераторы спешат на помощь!</a:t>
            </a:r>
            <a:endParaRPr lang="ru-RU" sz="3600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IEnumerable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Tuple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/>
            </a:r>
            <a:b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MakeSteps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while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(...) {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	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target =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(map);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map = Shoot(map, target);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yield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Tuple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.Create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(shot,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map);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...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4196316" y="4738938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Clr>
                <a:srgbClr val="00924C"/>
              </a:buClr>
              <a:buFont typeface="Wingdings" panose="05000000000000000000" pitchFamily="2" charset="2"/>
              <a:buChar char="ü"/>
            </a:pPr>
            <a:r>
              <a:rPr lang="ru-RU" sz="2000" dirty="0" smtClean="0"/>
              <a:t>Изменить генератор карт</a:t>
            </a:r>
            <a:endParaRPr lang="ru-RU" sz="2000" dirty="0"/>
          </a:p>
          <a:p>
            <a:pPr marL="342900" indent="-342900">
              <a:buClr>
                <a:srgbClr val="00924C"/>
              </a:buClr>
              <a:buFont typeface="Wingdings" panose="05000000000000000000" pitchFamily="2" charset="2"/>
              <a:buChar char="ü"/>
            </a:pPr>
            <a:r>
              <a:rPr lang="ru-RU" sz="2000" dirty="0"/>
              <a:t>И</a:t>
            </a:r>
            <a:r>
              <a:rPr lang="ru-RU" sz="2000" dirty="0" smtClean="0"/>
              <a:t>зменить </a:t>
            </a:r>
            <a:r>
              <a:rPr lang="en-US" sz="2000" dirty="0" smtClean="0"/>
              <a:t>AI</a:t>
            </a:r>
            <a:endParaRPr lang="ru-RU" sz="2000" dirty="0"/>
          </a:p>
          <a:p>
            <a:pPr marL="342900" indent="-342900">
              <a:buClr>
                <a:srgbClr val="00924C"/>
              </a:buClr>
              <a:buFont typeface="Wingdings" panose="05000000000000000000" pitchFamily="2" charset="2"/>
              <a:buChar char="ü"/>
            </a:pPr>
            <a:r>
              <a:rPr lang="ru-RU" sz="2000" dirty="0"/>
              <a:t>И</a:t>
            </a:r>
            <a:r>
              <a:rPr lang="ru-RU" sz="2000" dirty="0" smtClean="0"/>
              <a:t>зменить </a:t>
            </a:r>
            <a:r>
              <a:rPr lang="ru-RU" sz="2000" dirty="0"/>
              <a:t>способ отображения </a:t>
            </a:r>
            <a:r>
              <a:rPr lang="ru-RU" sz="2000" dirty="0" smtClean="0"/>
              <a:t>игры</a:t>
            </a:r>
            <a:endParaRPr lang="ru-RU" sz="2000" dirty="0"/>
          </a:p>
          <a:p>
            <a:pPr marL="342900" indent="-342900">
              <a:buClr>
                <a:srgbClr val="00924C"/>
              </a:buClr>
              <a:buFont typeface="Wingdings" panose="05000000000000000000" pitchFamily="2" charset="2"/>
              <a:buChar char="ü"/>
            </a:pPr>
            <a:r>
              <a:rPr lang="ru-RU" sz="2000" dirty="0" smtClean="0"/>
              <a:t>Изменить </a:t>
            </a:r>
            <a:r>
              <a:rPr lang="ru-RU" sz="2000" dirty="0"/>
              <a:t>способ записи </a:t>
            </a:r>
            <a:r>
              <a:rPr lang="ru-RU" sz="2000" dirty="0" smtClean="0"/>
              <a:t>результатов</a:t>
            </a:r>
            <a:endParaRPr lang="ru-RU" sz="2000" dirty="0"/>
          </a:p>
          <a:p>
            <a:pPr marL="342900" indent="-342900">
              <a:buClr>
                <a:srgbClr val="00924C"/>
              </a:buClr>
              <a:buFont typeface="Wingdings" panose="05000000000000000000" pitchFamily="2" charset="2"/>
              <a:buChar char="ü"/>
            </a:pPr>
            <a:r>
              <a:rPr lang="en-US" sz="2000" dirty="0" smtClean="0"/>
              <a:t>boilerplate</a:t>
            </a:r>
            <a:r>
              <a:rPr lang="ru-RU" sz="2000" dirty="0" smtClean="0"/>
              <a:t>-кода стало меньше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02192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Применённые техники: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ru-RU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ПоставщикДанных</a:t>
            </a:r>
            <a:r>
              <a:rPr lang="ru-RU" dirty="0" smtClean="0"/>
              <a:t> </a:t>
            </a:r>
            <a:r>
              <a:rPr lang="ru-RU" dirty="0"/>
              <a:t>→ </a:t>
            </a:r>
            <a:r>
              <a:rPr lang="ru-RU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Данные</a:t>
            </a:r>
            <a:endParaRPr lang="ru-RU" dirty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ru-RU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ПолучательРезультата</a:t>
            </a:r>
            <a:r>
              <a:rPr lang="ru-RU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/>
              <a:t>→</a:t>
            </a:r>
            <a:r>
              <a:rPr lang="en-US" dirty="0"/>
              <a:t> 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endParaRPr lang="ru-RU" dirty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ru-RU" dirty="0" smtClean="0"/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GetNextResult</a:t>
            </a:r>
            <a:r>
              <a:rPr lang="ru-RU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ru-RU" dirty="0"/>
              <a:t>→</a:t>
            </a:r>
            <a:r>
              <a:rPr lang="ru-RU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IEnumerable</a:t>
            </a:r>
            <a:r>
              <a:rPr lang="en-US" dirty="0" smtClean="0"/>
              <a:t>&lt;</a:t>
            </a:r>
            <a:r>
              <a:rPr lang="en-US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en-US" dirty="0" smtClean="0"/>
              <a:t>&gt;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GetResults</a:t>
            </a:r>
            <a:r>
              <a:rPr lang="ru-RU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 </a:t>
            </a:r>
            <a:r>
              <a:rPr lang="en-US" dirty="0" smtClean="0"/>
              <a:t>→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И вообще, будьте проще!</a:t>
            </a:r>
          </a:p>
        </p:txBody>
      </p:sp>
    </p:spTree>
    <p:extLst>
      <p:ext uri="{BB962C8B-B14F-4D97-AF65-F5344CB8AC3E}">
        <p14:creationId xmlns:p14="http://schemas.microsoft.com/office/powerpoint/2010/main" val="1316052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Если вы вдруг еще не догадались...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347330" y="1813560"/>
            <a:ext cx="8420986" cy="5044440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...это и есть функциональный стиль!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3298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SOLID</a:t>
            </a:r>
            <a:r>
              <a:rPr lang="ru-RU" dirty="0" smtClean="0"/>
              <a:t> →</a:t>
            </a:r>
            <a:r>
              <a:rPr lang="en-US" dirty="0" smtClean="0"/>
              <a:t> Functional</a:t>
            </a:r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>
          <a:xfrm>
            <a:off x="347330" y="1813560"/>
            <a:ext cx="8420986" cy="504443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SRP: </a:t>
            </a:r>
            <a:r>
              <a:rPr lang="ru-RU" dirty="0" smtClean="0"/>
              <a:t>Упрощайте протоколы взаимодействия!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en-US" dirty="0" smtClean="0"/>
              <a:t>FP: ...</a:t>
            </a:r>
            <a:r>
              <a:rPr lang="ru-RU" dirty="0" smtClean="0"/>
              <a:t>и простейший протокол — вызов функции</a:t>
            </a:r>
            <a:r>
              <a:rPr lang="en-US" dirty="0" smtClean="0"/>
              <a:t> </a:t>
            </a:r>
            <a:r>
              <a:rPr lang="ru-RU" dirty="0" smtClean="0"/>
              <a:t>:)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1333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бъект 7"/>
          <p:cNvSpPr>
            <a:spLocks noGrp="1"/>
          </p:cNvSpPr>
          <p:nvPr>
            <p:ph idx="1"/>
          </p:nvPr>
        </p:nvSpPr>
        <p:spPr>
          <a:xfrm>
            <a:off x="347330" y="1853966"/>
            <a:ext cx="8420986" cy="50040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SOLID</a:t>
            </a:r>
            <a:r>
              <a:rPr lang="ru-RU" dirty="0" smtClean="0"/>
              <a:t> — убирает зависимости от реализаций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 smtClean="0"/>
              <a:t>Functional</a:t>
            </a:r>
            <a:r>
              <a:rPr lang="ru-RU" dirty="0" smtClean="0"/>
              <a:t> — убирает зависимости</a:t>
            </a:r>
            <a:endParaRPr lang="ru-RU" dirty="0"/>
          </a:p>
        </p:txBody>
      </p:sp>
      <p:sp>
        <p:nvSpPr>
          <p:cNvPr id="11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Зависимости в </a:t>
            </a:r>
            <a:r>
              <a:rPr lang="en-US" dirty="0" smtClean="0"/>
              <a:t>FP</a:t>
            </a:r>
            <a:r>
              <a:rPr lang="ru-RU" dirty="0" smtClean="0"/>
              <a:t> и</a:t>
            </a:r>
            <a:r>
              <a:rPr lang="en-US" dirty="0" smtClean="0"/>
              <a:t> SOLID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5634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бъект 7"/>
          <p:cNvSpPr>
            <a:spLocks noGrp="1"/>
          </p:cNvSpPr>
          <p:nvPr>
            <p:ph idx="1"/>
          </p:nvPr>
        </p:nvSpPr>
        <p:spPr>
          <a:xfrm>
            <a:off x="347330" y="1853966"/>
            <a:ext cx="8420986" cy="50040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SOLID</a:t>
            </a:r>
            <a:r>
              <a:rPr lang="ru-RU" dirty="0" smtClean="0"/>
              <a:t> полезен</a:t>
            </a:r>
            <a:r>
              <a:rPr lang="ru-RU" dirty="0"/>
              <a:t>,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	но </a:t>
            </a:r>
            <a:r>
              <a:rPr lang="ru-RU" i="1" dirty="0" smtClean="0"/>
              <a:t>чаще </a:t>
            </a:r>
            <a:r>
              <a:rPr lang="en-US" dirty="0" smtClean="0"/>
              <a:t>FP</a:t>
            </a:r>
            <a:r>
              <a:rPr lang="ru-RU" dirty="0" smtClean="0"/>
              <a:t> делает код чище!</a:t>
            </a:r>
          </a:p>
        </p:txBody>
      </p:sp>
      <p:sp>
        <p:nvSpPr>
          <p:cNvPr id="11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</a:t>
            </a:r>
            <a:r>
              <a:rPr lang="en-US" dirty="0" smtClean="0"/>
              <a:t>vs SOLID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7059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Ещё примеры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835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FP vs OOP.</a:t>
            </a:r>
            <a:r>
              <a:rPr lang="ru-RU" dirty="0" smtClean="0"/>
              <a:t> </a:t>
            </a:r>
            <a:r>
              <a:rPr lang="en-US" dirty="0" smtClean="0"/>
              <a:t>Round</a:t>
            </a:r>
            <a:r>
              <a:rPr lang="ru-RU" dirty="0" smtClean="0"/>
              <a:t> 1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3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Parser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StringsDbReader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reader)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Record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ReadNextRecord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Record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ParseRecords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[] lines) 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IEnumerable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Record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ParseRecords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IEnumerable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lines)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0382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Задача "Сыграть в морской бой"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Game(...)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MakeOneStep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IsFinished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420695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 vs OOP.</a:t>
            </a:r>
            <a:r>
              <a:rPr lang="ru-RU" dirty="0" smtClean="0"/>
              <a:t> </a:t>
            </a:r>
            <a:r>
              <a:rPr lang="en-US" dirty="0"/>
              <a:t>Round</a:t>
            </a:r>
            <a:r>
              <a:rPr lang="ru-RU" dirty="0"/>
              <a:t> </a:t>
            </a:r>
            <a:r>
              <a:rPr lang="en-US" dirty="0" smtClean="0"/>
              <a:t>2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49" y="1825625"/>
            <a:ext cx="826821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ReportBuilder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IWriter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resultWriter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Build(...)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Report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BuildReport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(...)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WriteReport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Report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report)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36392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Algorithm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ILogger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logger)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Algorithm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Action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SolutionFound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ru-RU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 vs OOP.</a:t>
            </a:r>
            <a:r>
              <a:rPr lang="ru-RU" dirty="0" smtClean="0"/>
              <a:t> </a:t>
            </a:r>
            <a:r>
              <a:rPr lang="en-US" dirty="0"/>
              <a:t>Round</a:t>
            </a:r>
            <a:r>
              <a:rPr lang="ru-RU" dirty="0"/>
              <a:t> </a:t>
            </a:r>
            <a:r>
              <a:rPr lang="en-US" dirty="0" smtClean="0"/>
              <a:t>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2553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это тестировать?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IEnumerable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Tuple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GameState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&gt;&gt;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/>
            </a:r>
            <a:b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MakeSteps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getNextShoot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ru-RU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800" dirty="0"/>
              <a:t>Это </a:t>
            </a:r>
            <a:r>
              <a:rPr lang="ru-RU" sz="2800" dirty="0" smtClean="0"/>
              <a:t>чистая функция, возвращающая </a:t>
            </a:r>
            <a:br>
              <a:rPr lang="ru-RU" sz="2800" dirty="0" smtClean="0"/>
            </a:br>
            <a:r>
              <a:rPr lang="en-US" sz="2800" dirty="0" smtClean="0"/>
              <a:t>Value</a:t>
            </a:r>
            <a:r>
              <a:rPr lang="ru-RU" sz="2800" dirty="0" smtClean="0"/>
              <a:t>-объекты — тестируй, не хочу!</a:t>
            </a:r>
            <a:endParaRPr lang="en-US" sz="2800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662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Тестируемость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844824"/>
            <a:ext cx="8229600" cy="4281339"/>
          </a:xfrm>
        </p:spPr>
        <p:txBody>
          <a:bodyPr/>
          <a:lstStyle/>
          <a:p>
            <a:r>
              <a:rPr lang="en-US" b="1" dirty="0" smtClean="0"/>
              <a:t>Pure functions — </a:t>
            </a:r>
            <a:r>
              <a:rPr lang="ru-RU" b="1" dirty="0" smtClean="0"/>
              <a:t>идеально!</a:t>
            </a:r>
          </a:p>
          <a:p>
            <a:r>
              <a:rPr lang="en-US" b="1" dirty="0" smtClean="0"/>
              <a:t>Immutable value objects — </a:t>
            </a:r>
            <a:r>
              <a:rPr lang="ru-RU" b="1" dirty="0" smtClean="0"/>
              <a:t>хорошо.</a:t>
            </a:r>
          </a:p>
          <a:p>
            <a:r>
              <a:rPr lang="ru-RU" dirty="0" smtClean="0"/>
              <a:t>Класс с состоянием, но с простыми зависимостями — ОК</a:t>
            </a:r>
          </a:p>
          <a:p>
            <a:r>
              <a:rPr lang="ru-RU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Класс с состоянием и сложными зависимостями —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Mocks</a:t>
            </a:r>
            <a:r>
              <a:rPr lang="ru-RU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:\</a:t>
            </a:r>
          </a:p>
          <a:p>
            <a:endParaRPr lang="ru-RU" dirty="0"/>
          </a:p>
        </p:txBody>
      </p:sp>
      <p:pic>
        <p:nvPicPr>
          <p:cNvPr id="2052" name="Picture 4" descr="http://img3.wikia.nocookie.net/__cb20140501174014/absurdopedia/images/c/ca/%D0%93%D1%80%D1%83%D1%81%D1%82%D0%BD%D1%8B%D0%B9_%D1%81%D0%BC%D0%B0%D0%B9%D0%BB%D0%B8%D0%BA_%D1%87.%D0%B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593" y="4741763"/>
            <a:ext cx="2116237" cy="2116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cs.pikabu.ru/images/big_size_comm/2012-11_4/1353336817846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5319" y="1201614"/>
            <a:ext cx="170656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3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Практика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887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Игра жизнь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611560" y="1340768"/>
            <a:ext cx="8075240" cy="4525963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Бесконечное двумерное клеточное поле</a:t>
            </a:r>
          </a:p>
          <a:p>
            <a:r>
              <a:rPr lang="ru-RU" sz="2800" dirty="0" smtClean="0"/>
              <a:t>Клетка </a:t>
            </a:r>
            <a:r>
              <a:rPr lang="ru-RU" sz="2800" dirty="0" err="1" smtClean="0"/>
              <a:t>м.б</a:t>
            </a:r>
            <a:r>
              <a:rPr lang="ru-RU" sz="2800" dirty="0" smtClean="0"/>
              <a:t>. жива (черная) или мертва (белая)</a:t>
            </a:r>
          </a:p>
          <a:p>
            <a:r>
              <a:rPr lang="ru-RU" sz="2800" dirty="0"/>
              <a:t>Пошаговая игра</a:t>
            </a:r>
          </a:p>
          <a:p>
            <a:pPr lvl="1"/>
            <a:r>
              <a:rPr lang="ru-RU" sz="2400" dirty="0" smtClean="0"/>
              <a:t>Менее двух живых соседей → смерть</a:t>
            </a:r>
          </a:p>
          <a:p>
            <a:pPr lvl="1"/>
            <a:r>
              <a:rPr lang="ru-RU" sz="2400" dirty="0" smtClean="0"/>
              <a:t>Более трех живых соседей → смерть</a:t>
            </a:r>
          </a:p>
          <a:p>
            <a:pPr lvl="1"/>
            <a:r>
              <a:rPr lang="ru-RU" sz="2400" dirty="0" smtClean="0"/>
              <a:t>Ровно три живых соседа → жизнь</a:t>
            </a:r>
          </a:p>
          <a:p>
            <a:pPr marL="457200" lvl="1" indent="0">
              <a:buNone/>
            </a:pPr>
            <a:r>
              <a:rPr lang="ru-RU" sz="1800" dirty="0" smtClean="0"/>
              <a:t>* соседи в смысле 8-связности</a:t>
            </a:r>
            <a:endParaRPr lang="ru-RU" sz="1800" dirty="0"/>
          </a:p>
        </p:txBody>
      </p:sp>
      <p:pic>
        <p:nvPicPr>
          <p:cNvPr id="1026" name="Picture 2" descr="Breeder that leaves gliders gun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4709951"/>
            <a:ext cx="23812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43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void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Step()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static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NextCellAge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b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	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aliveNeighbours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/>
            </a:r>
            <a:b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	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cellAge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69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Практика</a:t>
            </a:r>
            <a:r>
              <a:rPr lang="en-US" dirty="0" smtClean="0"/>
              <a:t> (</a:t>
            </a:r>
            <a:r>
              <a:rPr lang="ru-RU" dirty="0"/>
              <a:t>3</a:t>
            </a:r>
            <a:r>
              <a:rPr lang="ru-RU" dirty="0" smtClean="0"/>
              <a:t>0</a:t>
            </a:r>
            <a:r>
              <a:rPr lang="en-US" dirty="0" smtClean="0"/>
              <a:t> </a:t>
            </a:r>
            <a:r>
              <a:rPr lang="ru-RU" dirty="0" smtClean="0"/>
              <a:t>мин)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600200"/>
            <a:ext cx="8363272" cy="452596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Изменить внешний интерфейс </a:t>
            </a:r>
            <a:r>
              <a:rPr lang="en-US" dirty="0" err="1" smtClean="0"/>
              <a:t>ConwaysLife</a:t>
            </a:r>
            <a:r>
              <a:rPr lang="ru-RU" dirty="0" smtClean="0"/>
              <a:t>, убрав зависимость от </a:t>
            </a:r>
            <a:r>
              <a:rPr lang="en-US" dirty="0" err="1" smtClean="0"/>
              <a:t>IGameUI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Только </a:t>
            </a:r>
            <a:r>
              <a:rPr lang="en-US" dirty="0" smtClean="0"/>
              <a:t>Pure function </a:t>
            </a:r>
            <a:r>
              <a:rPr lang="ru-RU" dirty="0" smtClean="0"/>
              <a:t>и </a:t>
            </a:r>
            <a:r>
              <a:rPr lang="en-US" dirty="0" smtClean="0"/>
              <a:t>Value</a:t>
            </a:r>
            <a:r>
              <a:rPr lang="ru-RU" dirty="0" smtClean="0"/>
              <a:t>-</a:t>
            </a:r>
            <a:r>
              <a:rPr lang="en-US" dirty="0" smtClean="0"/>
              <a:t>objects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7218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7329" y="1429432"/>
            <a:ext cx="8653087" cy="54285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Онлайн курс по ФП</a:t>
            </a:r>
            <a:r>
              <a:rPr lang="en-US" dirty="0" smtClean="0"/>
              <a:t> </a:t>
            </a:r>
            <a:r>
              <a:rPr lang="ru-RU" dirty="0" smtClean="0"/>
              <a:t>от Ерика Мейера на </a:t>
            </a:r>
            <a:r>
              <a:rPr lang="en-US" dirty="0" err="1" smtClean="0"/>
              <a:t>Edx</a:t>
            </a:r>
            <a:endParaRPr lang="ru-RU" dirty="0" smtClean="0"/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https://www.edx.org/course/introduction-functional-programming-delftx-fp101x-0</a:t>
            </a:r>
            <a:r>
              <a:rPr lang="en-US" sz="1800" dirty="0"/>
              <a:t> </a:t>
            </a:r>
            <a:r>
              <a:rPr lang="ru-RU" sz="1800" dirty="0"/>
              <a:t/>
            </a:r>
            <a:br>
              <a:rPr lang="ru-RU" sz="1800" dirty="0"/>
            </a:br>
            <a:endParaRPr lang="ru-RU" sz="1800" dirty="0"/>
          </a:p>
          <a:p>
            <a:pPr marL="0" indent="0">
              <a:buNone/>
            </a:pPr>
            <a:r>
              <a:rPr lang="en-US" dirty="0"/>
              <a:t>Immutability </a:t>
            </a:r>
            <a:r>
              <a:rPr lang="en-US" dirty="0" smtClean="0"/>
              <a:t>in</a:t>
            </a:r>
            <a:r>
              <a:rPr lang="ru-RU" dirty="0" smtClean="0"/>
              <a:t> </a:t>
            </a:r>
            <a:r>
              <a:rPr lang="en-US" dirty="0" smtClean="0"/>
              <a:t>C#</a:t>
            </a:r>
            <a:r>
              <a:rPr lang="ru-RU" dirty="0" smtClean="0"/>
              <a:t> </a:t>
            </a:r>
            <a:r>
              <a:rPr lang="en-US" sz="2000" u="sng" dirty="0" smtClean="0">
                <a:hlinkClick r:id="rId3"/>
              </a:rPr>
              <a:t>http</a:t>
            </a:r>
            <a:r>
              <a:rPr lang="en-US" sz="2000" u="sng" dirty="0">
                <a:hlinkClick r:id="rId3"/>
              </a:rPr>
              <a:t>://weblogs.asp.net/bleroy/archive/2008/01/16/immutability-in-c.aspx</a:t>
            </a:r>
            <a:endParaRPr lang="en-US" sz="20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Functional </a:t>
            </a:r>
            <a:r>
              <a:rPr lang="en-US" dirty="0"/>
              <a:t>Programming </a:t>
            </a:r>
            <a:r>
              <a:rPr lang="en-US" dirty="0" smtClean="0"/>
              <a:t>Patterns</a:t>
            </a:r>
            <a:r>
              <a:rPr lang="ru-RU" dirty="0" smtClean="0"/>
              <a:t> (249 </a:t>
            </a:r>
            <a:r>
              <a:rPr lang="en-US" dirty="0" smtClean="0"/>
              <a:t>slides!)</a:t>
            </a:r>
            <a:endParaRPr lang="ru-RU" dirty="0" smtClean="0">
              <a:hlinkClick r:id="rId4"/>
            </a:endParaRPr>
          </a:p>
          <a:p>
            <a:pPr marL="0" indent="0">
              <a:buNone/>
            </a:pPr>
            <a:r>
              <a:rPr lang="en-US" sz="2000" dirty="0" smtClean="0">
                <a:hlinkClick r:id="rId4"/>
              </a:rPr>
              <a:t>http</a:t>
            </a:r>
            <a:r>
              <a:rPr lang="en-US" sz="2000" dirty="0">
                <a:hlinkClick r:id="rId4"/>
              </a:rPr>
              <a:t>://</a:t>
            </a:r>
            <a:r>
              <a:rPr lang="en-US" sz="2000" dirty="0" smtClean="0">
                <a:hlinkClick r:id="rId4"/>
              </a:rPr>
              <a:t>www.slideshare.net/ScottWlaschin/fp-patterns-buildstufflt</a:t>
            </a:r>
            <a:endParaRPr lang="ru-RU" sz="2000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02986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 smtClean="0"/>
              <a:t>Чем плохи зависимости от интерфейсов? </a:t>
            </a:r>
            <a:endParaRPr lang="ru-RU" sz="5400" dirty="0"/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7941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ru-RU" dirty="0" smtClean="0"/>
              <a:t>Сгенерировать карту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Game(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.map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474282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Зависимость от интерфейса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Библиотека </a:t>
            </a:r>
            <a:r>
              <a:rPr lang="en-US" dirty="0" smtClean="0"/>
              <a:t>Crawler</a:t>
            </a:r>
            <a:r>
              <a:rPr lang="ru-RU" dirty="0" smtClean="0"/>
              <a:t> для скачивания веб-страниц</a:t>
            </a:r>
          </a:p>
          <a:p>
            <a:pPr lvl="1"/>
            <a:r>
              <a:rPr lang="ru-RU" dirty="0" smtClean="0"/>
              <a:t>Для разбора страниц использует интерфейс </a:t>
            </a:r>
            <a:r>
              <a:rPr lang="en-US" dirty="0" err="1" smtClean="0"/>
              <a:t>IPageParser</a:t>
            </a:r>
            <a:endParaRPr lang="en-US" dirty="0" smtClean="0"/>
          </a:p>
          <a:p>
            <a:r>
              <a:rPr lang="ru-RU" dirty="0" smtClean="0"/>
              <a:t>Независимая библиотека </a:t>
            </a:r>
            <a:r>
              <a:rPr lang="en-US" dirty="0" err="1" smtClean="0"/>
              <a:t>HtmlParser</a:t>
            </a:r>
            <a:r>
              <a:rPr lang="ru-RU" dirty="0" smtClean="0"/>
              <a:t> для разбора веб-страниц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8091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522517" y="886409"/>
            <a:ext cx="3638936" cy="125963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IPageParser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Crawler(</a:t>
            </a:r>
            <a:r>
              <a:rPr lang="en-US" sz="2800" dirty="0" err="1" smtClean="0"/>
              <a:t>IPageParser</a:t>
            </a:r>
            <a:r>
              <a:rPr lang="en-US" sz="2800" dirty="0" smtClean="0"/>
              <a:t> p)</a:t>
            </a:r>
            <a:endParaRPr lang="ru-RU" sz="2800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4870583" y="974280"/>
            <a:ext cx="3881534" cy="1083890"/>
          </a:xfrm>
          <a:prstGeom prst="round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HtmlParser</a:t>
            </a:r>
            <a:r>
              <a:rPr lang="en-US" sz="2800" dirty="0" smtClean="0"/>
              <a:t> : </a:t>
            </a:r>
            <a:r>
              <a:rPr lang="en-US" sz="2800" dirty="0" err="1" smtClean="0"/>
              <a:t>IPageParser</a:t>
            </a:r>
            <a:endParaRPr lang="ru-RU" sz="2800" dirty="0"/>
          </a:p>
        </p:txBody>
      </p:sp>
      <p:cxnSp>
        <p:nvCxnSpPr>
          <p:cNvPr id="7" name="Прямая со стрелкой 6"/>
          <p:cNvCxnSpPr>
            <a:stCxn id="5" idx="1"/>
            <a:endCxn id="4" idx="3"/>
          </p:cNvCxnSpPr>
          <p:nvPr/>
        </p:nvCxnSpPr>
        <p:spPr>
          <a:xfrm flipH="1">
            <a:off x="4161453" y="1516225"/>
            <a:ext cx="70913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Скругленный прямоугольник 12"/>
          <p:cNvSpPr/>
          <p:nvPr/>
        </p:nvSpPr>
        <p:spPr>
          <a:xfrm>
            <a:off x="522517" y="2988906"/>
            <a:ext cx="3638936" cy="125963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Crawler(</a:t>
            </a:r>
            <a:r>
              <a:rPr lang="en-US" sz="2800" dirty="0" err="1"/>
              <a:t>IPageParser</a:t>
            </a:r>
            <a:r>
              <a:rPr lang="en-US" sz="2800" dirty="0"/>
              <a:t> p</a:t>
            </a:r>
            <a:r>
              <a:rPr lang="en-US" sz="2800" dirty="0" smtClean="0"/>
              <a:t>)</a:t>
            </a:r>
            <a:endParaRPr lang="ru-RU" sz="2800" dirty="0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4870582" y="3076777"/>
            <a:ext cx="3881535" cy="1083890"/>
          </a:xfrm>
          <a:prstGeom prst="round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IPageParser</a:t>
            </a:r>
            <a:endParaRPr lang="en-US" sz="2800" dirty="0" smtClean="0"/>
          </a:p>
          <a:p>
            <a:pPr algn="ctr"/>
            <a:r>
              <a:rPr lang="en-US" sz="2800" dirty="0" err="1" smtClean="0"/>
              <a:t>HtmlParser</a:t>
            </a:r>
            <a:r>
              <a:rPr lang="en-US" sz="2800" dirty="0" smtClean="0"/>
              <a:t> </a:t>
            </a:r>
            <a:r>
              <a:rPr lang="en-US" sz="2800" dirty="0"/>
              <a:t>: </a:t>
            </a:r>
            <a:r>
              <a:rPr lang="en-US" sz="2800" dirty="0" err="1" smtClean="0"/>
              <a:t>IPageParser</a:t>
            </a:r>
            <a:endParaRPr lang="ru-RU" sz="2800" dirty="0"/>
          </a:p>
        </p:txBody>
      </p:sp>
      <p:cxnSp>
        <p:nvCxnSpPr>
          <p:cNvPr id="15" name="Прямая со стрелкой 14"/>
          <p:cNvCxnSpPr>
            <a:stCxn id="13" idx="3"/>
            <a:endCxn id="14" idx="1"/>
          </p:cNvCxnSpPr>
          <p:nvPr/>
        </p:nvCxnSpPr>
        <p:spPr>
          <a:xfrm>
            <a:off x="4161453" y="3618722"/>
            <a:ext cx="70912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47667" y="5206480"/>
            <a:ext cx="46294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прямоугольниками обозначены сборки, </a:t>
            </a:r>
            <a:br>
              <a:rPr lang="ru-RU" sz="2000" dirty="0" smtClean="0"/>
            </a:br>
            <a:r>
              <a:rPr lang="ru-RU" sz="2000" dirty="0" smtClean="0"/>
              <a:t>стрелками — зависимости сборок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304624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513184" y="880972"/>
            <a:ext cx="3620277" cy="10838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Crawler(</a:t>
            </a:r>
            <a:r>
              <a:rPr lang="en-US" sz="2800" dirty="0" err="1" smtClean="0"/>
              <a:t>IPageParser</a:t>
            </a:r>
            <a:r>
              <a:rPr lang="en-US" sz="2800" dirty="0" smtClean="0"/>
              <a:t> p)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4814594" y="880972"/>
            <a:ext cx="3946852" cy="1083890"/>
          </a:xfrm>
          <a:prstGeom prst="round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HtmlParser</a:t>
            </a:r>
            <a:r>
              <a:rPr lang="en-US" sz="2800" dirty="0"/>
              <a:t> </a:t>
            </a:r>
            <a:r>
              <a:rPr lang="en-US" sz="2800" dirty="0" smtClean="0"/>
              <a:t>: </a:t>
            </a:r>
            <a:r>
              <a:rPr lang="en-US" sz="2800" dirty="0" err="1" smtClean="0"/>
              <a:t>IPageParser</a:t>
            </a:r>
            <a:endParaRPr lang="ru-RU" sz="2800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3610947" y="3509077"/>
            <a:ext cx="2202024" cy="125963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IPageParser</a:t>
            </a:r>
            <a:endParaRPr lang="en-US" sz="2800" dirty="0" smtClean="0"/>
          </a:p>
        </p:txBody>
      </p:sp>
      <p:cxnSp>
        <p:nvCxnSpPr>
          <p:cNvPr id="15" name="Прямая со стрелкой 14"/>
          <p:cNvCxnSpPr>
            <a:stCxn id="4" idx="2"/>
            <a:endCxn id="13" idx="0"/>
          </p:cNvCxnSpPr>
          <p:nvPr/>
        </p:nvCxnSpPr>
        <p:spPr>
          <a:xfrm>
            <a:off x="2323323" y="1964862"/>
            <a:ext cx="2388636" cy="154421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5" idx="2"/>
            <a:endCxn id="13" idx="0"/>
          </p:cNvCxnSpPr>
          <p:nvPr/>
        </p:nvCxnSpPr>
        <p:spPr>
          <a:xfrm flipH="1">
            <a:off x="4711959" y="1964862"/>
            <a:ext cx="2076061" cy="154421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47667" y="5206480"/>
            <a:ext cx="46294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прямоугольниками обозначены сборки, </a:t>
            </a:r>
            <a:br>
              <a:rPr lang="ru-RU" sz="2000" dirty="0" smtClean="0"/>
            </a:br>
            <a:r>
              <a:rPr lang="ru-RU" sz="2000" dirty="0" smtClean="0"/>
              <a:t>стрелками — зависимости сборок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2080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438539" y="793101"/>
            <a:ext cx="3596950" cy="125963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IPageParser</a:t>
            </a:r>
            <a:endParaRPr lang="en-US" sz="2800" dirty="0" smtClean="0"/>
          </a:p>
          <a:p>
            <a:pPr algn="ctr"/>
            <a:r>
              <a:rPr lang="en-US" sz="2800" dirty="0" smtClean="0"/>
              <a:t>Crawler(</a:t>
            </a:r>
            <a:r>
              <a:rPr lang="en-US" sz="2800" dirty="0" err="1" smtClean="0"/>
              <a:t>IPageParser</a:t>
            </a:r>
            <a:r>
              <a:rPr lang="en-US" sz="2800" dirty="0" smtClean="0"/>
              <a:t> p)</a:t>
            </a:r>
            <a:endParaRPr lang="ru-RU" sz="2800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5645019" y="880972"/>
            <a:ext cx="2286001" cy="1083890"/>
          </a:xfrm>
          <a:prstGeom prst="round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HtmlParser</a:t>
            </a:r>
            <a:endParaRPr lang="ru-RU" sz="2800" dirty="0"/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2108718" y="3462425"/>
            <a:ext cx="5505062" cy="120288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HtmlParserAdapter</a:t>
            </a:r>
            <a:r>
              <a:rPr lang="en-US" sz="2800" dirty="0" smtClean="0"/>
              <a:t> : </a:t>
            </a:r>
            <a:r>
              <a:rPr lang="en-US" sz="2800" dirty="0" err="1" smtClean="0"/>
              <a:t>IPageParser</a:t>
            </a:r>
            <a:endParaRPr lang="en-US" sz="2800" dirty="0" smtClean="0"/>
          </a:p>
        </p:txBody>
      </p:sp>
      <p:cxnSp>
        <p:nvCxnSpPr>
          <p:cNvPr id="15" name="Прямая со стрелкой 14"/>
          <p:cNvCxnSpPr>
            <a:stCxn id="13" idx="0"/>
            <a:endCxn id="4" idx="2"/>
          </p:cNvCxnSpPr>
          <p:nvPr/>
        </p:nvCxnSpPr>
        <p:spPr>
          <a:xfrm flipH="1" flipV="1">
            <a:off x="2237014" y="2052732"/>
            <a:ext cx="2624235" cy="14096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13" idx="0"/>
            <a:endCxn id="5" idx="2"/>
          </p:cNvCxnSpPr>
          <p:nvPr/>
        </p:nvCxnSpPr>
        <p:spPr>
          <a:xfrm flipV="1">
            <a:off x="4861249" y="1964862"/>
            <a:ext cx="1926771" cy="149756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147667" y="5206480"/>
            <a:ext cx="46294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прямоугольниками обозначены сборки, </a:t>
            </a:r>
            <a:br>
              <a:rPr lang="ru-RU" sz="2000" dirty="0" smtClean="0"/>
            </a:br>
            <a:r>
              <a:rPr lang="ru-RU" sz="2000" dirty="0" smtClean="0"/>
              <a:t>стрелками — зависимости сборок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22333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Зависимости от интерфейсов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Адаптеры, лишние зависимости — </a:t>
            </a:r>
            <a:br>
              <a:rPr lang="ru-RU" dirty="0" smtClean="0"/>
            </a:br>
            <a:r>
              <a:rPr lang="ru-RU" dirty="0" smtClean="0"/>
              <a:t>		слишком много суеты не по делу!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Можно же просто вот так:</a:t>
            </a:r>
            <a:endParaRPr lang="ru-RU" dirty="0"/>
          </a:p>
          <a:p>
            <a:pPr marL="0" indent="0">
              <a:buNone/>
            </a:pP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crowler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Crowler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ru-RU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 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html) =&gt;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HtmlParser.ExtractUrls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(html))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2400" dirty="0"/>
              <a:t>Вместо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IPageParser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ru-RU" sz="2400" dirty="0"/>
              <a:t>получаем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[]&gt;</a:t>
            </a:r>
            <a:endParaRPr lang="ru-RU" sz="20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132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2. Запустить ИИ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b="1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sz="20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Game(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2000" b="1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.map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.ai = </a:t>
            </a:r>
            <a:r>
              <a:rPr lang="en-US" sz="20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327308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ru-RU" dirty="0" smtClean="0"/>
              <a:t>Показывать </a:t>
            </a:r>
            <a:r>
              <a:rPr lang="en-US" dirty="0" smtClean="0"/>
              <a:t>UI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sz="2000" b="1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endParaRPr lang="ru-RU" sz="20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Game(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20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2000" b="1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.map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20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.ai = </a:t>
            </a:r>
            <a:r>
              <a:rPr lang="en-US" sz="20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2000" b="1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2000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.gameUi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000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sz="20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57686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4. Записать результаты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private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IGameResultWriter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gameResultWriter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Game(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b="1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IGameResultWriter</a:t>
            </a:r>
            <a:r>
              <a:rPr lang="en-US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gameResultWriter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.map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this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.ai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.gameUi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b="1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.gameResultWriter</a:t>
            </a:r>
            <a:r>
              <a:rPr lang="en-US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gameResultWriter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25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BOILERPLATE</a:t>
            </a:r>
            <a:r>
              <a:rPr lang="ru-RU" dirty="0" smtClean="0"/>
              <a:t> :-(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private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IGameResultWriter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gameResultWriter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Game(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IGameResultWriter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gameResultWriter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.map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Provider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this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.ai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.gameUi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.gameResultWriter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gameResultWriter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  <p:sp>
        <p:nvSpPr>
          <p:cNvPr id="5" name="Полилиния 4"/>
          <p:cNvSpPr/>
          <p:nvPr/>
        </p:nvSpPr>
        <p:spPr>
          <a:xfrm>
            <a:off x="756558" y="1782612"/>
            <a:ext cx="178594" cy="1318116"/>
          </a:xfrm>
          <a:custGeom>
            <a:avLst/>
            <a:gdLst>
              <a:gd name="connsiteX0" fmla="*/ 178594 w 178594"/>
              <a:gd name="connsiteY0" fmla="*/ 10810 h 1318116"/>
              <a:gd name="connsiteX1" fmla="*/ 57150 w 178594"/>
              <a:gd name="connsiteY1" fmla="*/ 10810 h 1318116"/>
              <a:gd name="connsiteX2" fmla="*/ 42863 w 178594"/>
              <a:gd name="connsiteY2" fmla="*/ 53673 h 1318116"/>
              <a:gd name="connsiteX3" fmla="*/ 28575 w 178594"/>
              <a:gd name="connsiteY3" fmla="*/ 103679 h 1318116"/>
              <a:gd name="connsiteX4" fmla="*/ 14288 w 178594"/>
              <a:gd name="connsiteY4" fmla="*/ 146541 h 1318116"/>
              <a:gd name="connsiteX5" fmla="*/ 7144 w 178594"/>
              <a:gd name="connsiteY5" fmla="*/ 418004 h 1318116"/>
              <a:gd name="connsiteX6" fmla="*/ 0 w 178594"/>
              <a:gd name="connsiteY6" fmla="*/ 582310 h 1318116"/>
              <a:gd name="connsiteX7" fmla="*/ 7144 w 178594"/>
              <a:gd name="connsiteY7" fmla="*/ 1225248 h 1318116"/>
              <a:gd name="connsiteX8" fmla="*/ 35719 w 178594"/>
              <a:gd name="connsiteY8" fmla="*/ 1289541 h 1318116"/>
              <a:gd name="connsiteX9" fmla="*/ 57150 w 178594"/>
              <a:gd name="connsiteY9" fmla="*/ 1296685 h 1318116"/>
              <a:gd name="connsiteX10" fmla="*/ 121444 w 178594"/>
              <a:gd name="connsiteY10" fmla="*/ 1303829 h 1318116"/>
              <a:gd name="connsiteX11" fmla="*/ 135731 w 178594"/>
              <a:gd name="connsiteY11" fmla="*/ 1318116 h 131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78594" h="1318116">
                <a:moveTo>
                  <a:pt x="178594" y="10810"/>
                </a:moveTo>
                <a:cubicBezTo>
                  <a:pt x="139415" y="2974"/>
                  <a:pt x="96746" y="-8989"/>
                  <a:pt x="57150" y="10810"/>
                </a:cubicBezTo>
                <a:cubicBezTo>
                  <a:pt x="43680" y="17545"/>
                  <a:pt x="47625" y="39385"/>
                  <a:pt x="42863" y="53673"/>
                </a:cubicBezTo>
                <a:cubicBezTo>
                  <a:pt x="18850" y="125712"/>
                  <a:pt x="55491" y="13958"/>
                  <a:pt x="28575" y="103679"/>
                </a:cubicBezTo>
                <a:cubicBezTo>
                  <a:pt x="24248" y="118104"/>
                  <a:pt x="14288" y="146541"/>
                  <a:pt x="14288" y="146541"/>
                </a:cubicBezTo>
                <a:cubicBezTo>
                  <a:pt x="11907" y="237029"/>
                  <a:pt x="10110" y="327534"/>
                  <a:pt x="7144" y="418004"/>
                </a:cubicBezTo>
                <a:cubicBezTo>
                  <a:pt x="5348" y="472795"/>
                  <a:pt x="0" y="527490"/>
                  <a:pt x="0" y="582310"/>
                </a:cubicBezTo>
                <a:cubicBezTo>
                  <a:pt x="0" y="796636"/>
                  <a:pt x="450" y="1011027"/>
                  <a:pt x="7144" y="1225248"/>
                </a:cubicBezTo>
                <a:cubicBezTo>
                  <a:pt x="7452" y="1235101"/>
                  <a:pt x="22594" y="1279041"/>
                  <a:pt x="35719" y="1289541"/>
                </a:cubicBezTo>
                <a:cubicBezTo>
                  <a:pt x="41599" y="1294245"/>
                  <a:pt x="49722" y="1295447"/>
                  <a:pt x="57150" y="1296685"/>
                </a:cubicBezTo>
                <a:cubicBezTo>
                  <a:pt x="78420" y="1300230"/>
                  <a:pt x="100641" y="1298155"/>
                  <a:pt x="121444" y="1303829"/>
                </a:cubicBezTo>
                <a:cubicBezTo>
                  <a:pt x="127942" y="1305601"/>
                  <a:pt x="130969" y="1313354"/>
                  <a:pt x="135731" y="1318116"/>
                </a:cubicBezTo>
              </a:path>
            </a:pathLst>
          </a:custGeom>
          <a:noFill/>
          <a:ln w="57150" cap="rnd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олилиния 5"/>
          <p:cNvSpPr/>
          <p:nvPr/>
        </p:nvSpPr>
        <p:spPr>
          <a:xfrm>
            <a:off x="6846095" y="3540239"/>
            <a:ext cx="171450" cy="836967"/>
          </a:xfrm>
          <a:custGeom>
            <a:avLst/>
            <a:gdLst>
              <a:gd name="connsiteX0" fmla="*/ 0 w 171450"/>
              <a:gd name="connsiteY0" fmla="*/ 0 h 836967"/>
              <a:gd name="connsiteX1" fmla="*/ 100012 w 171450"/>
              <a:gd name="connsiteY1" fmla="*/ 7144 h 836967"/>
              <a:gd name="connsiteX2" fmla="*/ 150019 w 171450"/>
              <a:gd name="connsiteY2" fmla="*/ 35719 h 836967"/>
              <a:gd name="connsiteX3" fmla="*/ 157162 w 171450"/>
              <a:gd name="connsiteY3" fmla="*/ 57150 h 836967"/>
              <a:gd name="connsiteX4" fmla="*/ 171450 w 171450"/>
              <a:gd name="connsiteY4" fmla="*/ 85725 h 836967"/>
              <a:gd name="connsiteX5" fmla="*/ 150019 w 171450"/>
              <a:gd name="connsiteY5" fmla="*/ 250032 h 836967"/>
              <a:gd name="connsiteX6" fmla="*/ 142875 w 171450"/>
              <a:gd name="connsiteY6" fmla="*/ 314325 h 836967"/>
              <a:gd name="connsiteX7" fmla="*/ 135731 w 171450"/>
              <a:gd name="connsiteY7" fmla="*/ 335757 h 836967"/>
              <a:gd name="connsiteX8" fmla="*/ 150019 w 171450"/>
              <a:gd name="connsiteY8" fmla="*/ 592932 h 836967"/>
              <a:gd name="connsiteX9" fmla="*/ 164306 w 171450"/>
              <a:gd name="connsiteY9" fmla="*/ 657225 h 836967"/>
              <a:gd name="connsiteX10" fmla="*/ 171450 w 171450"/>
              <a:gd name="connsiteY10" fmla="*/ 692944 h 836967"/>
              <a:gd name="connsiteX11" fmla="*/ 164306 w 171450"/>
              <a:gd name="connsiteY11" fmla="*/ 764382 h 836967"/>
              <a:gd name="connsiteX12" fmla="*/ 114300 w 171450"/>
              <a:gd name="connsiteY12" fmla="*/ 821532 h 836967"/>
              <a:gd name="connsiteX13" fmla="*/ 85725 w 171450"/>
              <a:gd name="connsiteY13" fmla="*/ 835819 h 836967"/>
              <a:gd name="connsiteX14" fmla="*/ 50006 w 171450"/>
              <a:gd name="connsiteY14" fmla="*/ 835819 h 836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1450" h="836967">
                <a:moveTo>
                  <a:pt x="0" y="0"/>
                </a:moveTo>
                <a:cubicBezTo>
                  <a:pt x="33337" y="2381"/>
                  <a:pt x="67045" y="1649"/>
                  <a:pt x="100012" y="7144"/>
                </a:cubicBezTo>
                <a:cubicBezTo>
                  <a:pt x="112093" y="9158"/>
                  <a:pt x="139215" y="28517"/>
                  <a:pt x="150019" y="35719"/>
                </a:cubicBezTo>
                <a:cubicBezTo>
                  <a:pt x="152400" y="42863"/>
                  <a:pt x="154196" y="50229"/>
                  <a:pt x="157162" y="57150"/>
                </a:cubicBezTo>
                <a:cubicBezTo>
                  <a:pt x="161357" y="66938"/>
                  <a:pt x="171450" y="75076"/>
                  <a:pt x="171450" y="85725"/>
                </a:cubicBezTo>
                <a:cubicBezTo>
                  <a:pt x="171450" y="169951"/>
                  <a:pt x="164890" y="190544"/>
                  <a:pt x="150019" y="250032"/>
                </a:cubicBezTo>
                <a:cubicBezTo>
                  <a:pt x="147638" y="271463"/>
                  <a:pt x="146420" y="293056"/>
                  <a:pt x="142875" y="314325"/>
                </a:cubicBezTo>
                <a:cubicBezTo>
                  <a:pt x="141637" y="321753"/>
                  <a:pt x="135731" y="328227"/>
                  <a:pt x="135731" y="335757"/>
                </a:cubicBezTo>
                <a:cubicBezTo>
                  <a:pt x="135731" y="423722"/>
                  <a:pt x="136852" y="507346"/>
                  <a:pt x="150019" y="592932"/>
                </a:cubicBezTo>
                <a:cubicBezTo>
                  <a:pt x="155407" y="627954"/>
                  <a:pt x="157193" y="625218"/>
                  <a:pt x="164306" y="657225"/>
                </a:cubicBezTo>
                <a:cubicBezTo>
                  <a:pt x="166940" y="669078"/>
                  <a:pt x="169069" y="681038"/>
                  <a:pt x="171450" y="692944"/>
                </a:cubicBezTo>
                <a:cubicBezTo>
                  <a:pt x="169069" y="716757"/>
                  <a:pt x="171444" y="741540"/>
                  <a:pt x="164306" y="764382"/>
                </a:cubicBezTo>
                <a:cubicBezTo>
                  <a:pt x="155118" y="793782"/>
                  <a:pt x="137943" y="808022"/>
                  <a:pt x="114300" y="821532"/>
                </a:cubicBezTo>
                <a:cubicBezTo>
                  <a:pt x="105054" y="826816"/>
                  <a:pt x="96121" y="833509"/>
                  <a:pt x="85725" y="835819"/>
                </a:cubicBezTo>
                <a:cubicBezTo>
                  <a:pt x="74102" y="838402"/>
                  <a:pt x="61912" y="835819"/>
                  <a:pt x="50006" y="835819"/>
                </a:cubicBezTo>
              </a:path>
            </a:pathLst>
          </a:custGeom>
          <a:noFill/>
          <a:ln w="57150" cap="rnd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>
            <a:off x="7504680" y="4530838"/>
            <a:ext cx="221456" cy="1535907"/>
          </a:xfrm>
          <a:custGeom>
            <a:avLst/>
            <a:gdLst>
              <a:gd name="connsiteX0" fmla="*/ 0 w 221456"/>
              <a:gd name="connsiteY0" fmla="*/ 0 h 1535907"/>
              <a:gd name="connsiteX1" fmla="*/ 35719 w 221456"/>
              <a:gd name="connsiteY1" fmla="*/ 14288 h 1535907"/>
              <a:gd name="connsiteX2" fmla="*/ 50006 w 221456"/>
              <a:gd name="connsiteY2" fmla="*/ 35719 h 1535907"/>
              <a:gd name="connsiteX3" fmla="*/ 71437 w 221456"/>
              <a:gd name="connsiteY3" fmla="*/ 50007 h 1535907"/>
              <a:gd name="connsiteX4" fmla="*/ 78581 w 221456"/>
              <a:gd name="connsiteY4" fmla="*/ 71438 h 1535907"/>
              <a:gd name="connsiteX5" fmla="*/ 121444 w 221456"/>
              <a:gd name="connsiteY5" fmla="*/ 114300 h 1535907"/>
              <a:gd name="connsiteX6" fmla="*/ 157162 w 221456"/>
              <a:gd name="connsiteY6" fmla="*/ 157163 h 1535907"/>
              <a:gd name="connsiteX7" fmla="*/ 171450 w 221456"/>
              <a:gd name="connsiteY7" fmla="*/ 200025 h 1535907"/>
              <a:gd name="connsiteX8" fmla="*/ 185737 w 221456"/>
              <a:gd name="connsiteY8" fmla="*/ 257175 h 1535907"/>
              <a:gd name="connsiteX9" fmla="*/ 200025 w 221456"/>
              <a:gd name="connsiteY9" fmla="*/ 342900 h 1535907"/>
              <a:gd name="connsiteX10" fmla="*/ 207169 w 221456"/>
              <a:gd name="connsiteY10" fmla="*/ 435769 h 1535907"/>
              <a:gd name="connsiteX11" fmla="*/ 214312 w 221456"/>
              <a:gd name="connsiteY11" fmla="*/ 478632 h 1535907"/>
              <a:gd name="connsiteX12" fmla="*/ 221456 w 221456"/>
              <a:gd name="connsiteY12" fmla="*/ 935832 h 1535907"/>
              <a:gd name="connsiteX13" fmla="*/ 200025 w 221456"/>
              <a:gd name="connsiteY13" fmla="*/ 1250157 h 1535907"/>
              <a:gd name="connsiteX14" fmla="*/ 178594 w 221456"/>
              <a:gd name="connsiteY14" fmla="*/ 1314450 h 1535907"/>
              <a:gd name="connsiteX15" fmla="*/ 164306 w 221456"/>
              <a:gd name="connsiteY15" fmla="*/ 1364457 h 1535907"/>
              <a:gd name="connsiteX16" fmla="*/ 150019 w 221456"/>
              <a:gd name="connsiteY16" fmla="*/ 1385888 h 1535907"/>
              <a:gd name="connsiteX17" fmla="*/ 135731 w 221456"/>
              <a:gd name="connsiteY17" fmla="*/ 1435894 h 1535907"/>
              <a:gd name="connsiteX18" fmla="*/ 121444 w 221456"/>
              <a:gd name="connsiteY18" fmla="*/ 1457325 h 1535907"/>
              <a:gd name="connsiteX19" fmla="*/ 107156 w 221456"/>
              <a:gd name="connsiteY19" fmla="*/ 1507332 h 1535907"/>
              <a:gd name="connsiteX20" fmla="*/ 64294 w 221456"/>
              <a:gd name="connsiteY20" fmla="*/ 1535907 h 1535907"/>
              <a:gd name="connsiteX21" fmla="*/ 21431 w 221456"/>
              <a:gd name="connsiteY21" fmla="*/ 1521619 h 153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21456" h="1535907">
                <a:moveTo>
                  <a:pt x="0" y="0"/>
                </a:moveTo>
                <a:cubicBezTo>
                  <a:pt x="11906" y="4763"/>
                  <a:pt x="25284" y="6834"/>
                  <a:pt x="35719" y="14288"/>
                </a:cubicBezTo>
                <a:cubicBezTo>
                  <a:pt x="42705" y="19278"/>
                  <a:pt x="43935" y="29648"/>
                  <a:pt x="50006" y="35719"/>
                </a:cubicBezTo>
                <a:cubicBezTo>
                  <a:pt x="56077" y="41790"/>
                  <a:pt x="64293" y="45244"/>
                  <a:pt x="71437" y="50007"/>
                </a:cubicBezTo>
                <a:cubicBezTo>
                  <a:pt x="73818" y="57151"/>
                  <a:pt x="73958" y="65494"/>
                  <a:pt x="78581" y="71438"/>
                </a:cubicBezTo>
                <a:cubicBezTo>
                  <a:pt x="90986" y="87387"/>
                  <a:pt x="107156" y="100012"/>
                  <a:pt x="121444" y="114300"/>
                </a:cubicBezTo>
                <a:cubicBezTo>
                  <a:pt x="134902" y="127758"/>
                  <a:pt x="149206" y="139262"/>
                  <a:pt x="157162" y="157163"/>
                </a:cubicBezTo>
                <a:cubicBezTo>
                  <a:pt x="163279" y="170925"/>
                  <a:pt x="167797" y="185414"/>
                  <a:pt x="171450" y="200025"/>
                </a:cubicBezTo>
                <a:cubicBezTo>
                  <a:pt x="176212" y="219075"/>
                  <a:pt x="182960" y="237736"/>
                  <a:pt x="185737" y="257175"/>
                </a:cubicBezTo>
                <a:cubicBezTo>
                  <a:pt x="194598" y="319202"/>
                  <a:pt x="189579" y="290671"/>
                  <a:pt x="200025" y="342900"/>
                </a:cubicBezTo>
                <a:cubicBezTo>
                  <a:pt x="202406" y="373856"/>
                  <a:pt x="203919" y="404892"/>
                  <a:pt x="207169" y="435769"/>
                </a:cubicBezTo>
                <a:cubicBezTo>
                  <a:pt x="208685" y="450174"/>
                  <a:pt x="213898" y="464153"/>
                  <a:pt x="214312" y="478632"/>
                </a:cubicBezTo>
                <a:cubicBezTo>
                  <a:pt x="218665" y="630988"/>
                  <a:pt x="219075" y="783432"/>
                  <a:pt x="221456" y="935832"/>
                </a:cubicBezTo>
                <a:cubicBezTo>
                  <a:pt x="208851" y="1402206"/>
                  <a:pt x="239506" y="1079069"/>
                  <a:pt x="200025" y="1250157"/>
                </a:cubicBezTo>
                <a:cubicBezTo>
                  <a:pt x="186438" y="1309035"/>
                  <a:pt x="203898" y="1276493"/>
                  <a:pt x="178594" y="1314450"/>
                </a:cubicBezTo>
                <a:cubicBezTo>
                  <a:pt x="176305" y="1323606"/>
                  <a:pt x="169430" y="1354208"/>
                  <a:pt x="164306" y="1364457"/>
                </a:cubicBezTo>
                <a:cubicBezTo>
                  <a:pt x="160466" y="1372136"/>
                  <a:pt x="154781" y="1378744"/>
                  <a:pt x="150019" y="1385888"/>
                </a:cubicBezTo>
                <a:cubicBezTo>
                  <a:pt x="147730" y="1395045"/>
                  <a:pt x="140856" y="1425644"/>
                  <a:pt x="135731" y="1435894"/>
                </a:cubicBezTo>
                <a:cubicBezTo>
                  <a:pt x="131891" y="1443573"/>
                  <a:pt x="126206" y="1450181"/>
                  <a:pt x="121444" y="1457325"/>
                </a:cubicBezTo>
                <a:cubicBezTo>
                  <a:pt x="121382" y="1457572"/>
                  <a:pt x="110572" y="1503916"/>
                  <a:pt x="107156" y="1507332"/>
                </a:cubicBezTo>
                <a:cubicBezTo>
                  <a:pt x="95014" y="1519474"/>
                  <a:pt x="64294" y="1535907"/>
                  <a:pt x="64294" y="1535907"/>
                </a:cubicBezTo>
                <a:cubicBezTo>
                  <a:pt x="19082" y="1528372"/>
                  <a:pt x="21431" y="1543248"/>
                  <a:pt x="21431" y="1521619"/>
                </a:cubicBezTo>
              </a:path>
            </a:pathLst>
          </a:custGeom>
          <a:noFill/>
          <a:ln w="57150" cap="rnd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" name="Группа 8"/>
          <p:cNvGrpSpPr/>
          <p:nvPr/>
        </p:nvGrpSpPr>
        <p:grpSpPr>
          <a:xfrm>
            <a:off x="1164771" y="1415143"/>
            <a:ext cx="5301343" cy="4408714"/>
            <a:chOff x="1164771" y="1415143"/>
            <a:chExt cx="5301343" cy="4408714"/>
          </a:xfrm>
        </p:grpSpPr>
        <p:sp>
          <p:nvSpPr>
            <p:cNvPr id="3" name="Полилиния 2"/>
            <p:cNvSpPr/>
            <p:nvPr/>
          </p:nvSpPr>
          <p:spPr>
            <a:xfrm>
              <a:off x="1164771" y="1415143"/>
              <a:ext cx="5040086" cy="4408714"/>
            </a:xfrm>
            <a:custGeom>
              <a:avLst/>
              <a:gdLst>
                <a:gd name="connsiteX0" fmla="*/ 0 w 5040086"/>
                <a:gd name="connsiteY0" fmla="*/ 0 h 4408714"/>
                <a:gd name="connsiteX1" fmla="*/ 54429 w 5040086"/>
                <a:gd name="connsiteY1" fmla="*/ 43543 h 4408714"/>
                <a:gd name="connsiteX2" fmla="*/ 87086 w 5040086"/>
                <a:gd name="connsiteY2" fmla="*/ 65314 h 4408714"/>
                <a:gd name="connsiteX3" fmla="*/ 228600 w 5040086"/>
                <a:gd name="connsiteY3" fmla="*/ 206828 h 4408714"/>
                <a:gd name="connsiteX4" fmla="*/ 729343 w 5040086"/>
                <a:gd name="connsiteY4" fmla="*/ 642257 h 4408714"/>
                <a:gd name="connsiteX5" fmla="*/ 1066800 w 5040086"/>
                <a:gd name="connsiteY5" fmla="*/ 936171 h 4408714"/>
                <a:gd name="connsiteX6" fmla="*/ 1741715 w 5040086"/>
                <a:gd name="connsiteY6" fmla="*/ 1556657 h 4408714"/>
                <a:gd name="connsiteX7" fmla="*/ 2068286 w 5040086"/>
                <a:gd name="connsiteY7" fmla="*/ 1828800 h 4408714"/>
                <a:gd name="connsiteX8" fmla="*/ 2340429 w 5040086"/>
                <a:gd name="connsiteY8" fmla="*/ 2057400 h 4408714"/>
                <a:gd name="connsiteX9" fmla="*/ 2590800 w 5040086"/>
                <a:gd name="connsiteY9" fmla="*/ 2275114 h 4408714"/>
                <a:gd name="connsiteX10" fmla="*/ 2612572 w 5040086"/>
                <a:gd name="connsiteY10" fmla="*/ 2296886 h 4408714"/>
                <a:gd name="connsiteX11" fmla="*/ 2786743 w 5040086"/>
                <a:gd name="connsiteY11" fmla="*/ 2438400 h 4408714"/>
                <a:gd name="connsiteX12" fmla="*/ 2808515 w 5040086"/>
                <a:gd name="connsiteY12" fmla="*/ 2460171 h 4408714"/>
                <a:gd name="connsiteX13" fmla="*/ 2982686 w 5040086"/>
                <a:gd name="connsiteY13" fmla="*/ 2601686 h 4408714"/>
                <a:gd name="connsiteX14" fmla="*/ 3015343 w 5040086"/>
                <a:gd name="connsiteY14" fmla="*/ 2623457 h 4408714"/>
                <a:gd name="connsiteX15" fmla="*/ 3189515 w 5040086"/>
                <a:gd name="connsiteY15" fmla="*/ 2754086 h 4408714"/>
                <a:gd name="connsiteX16" fmla="*/ 3516086 w 5040086"/>
                <a:gd name="connsiteY16" fmla="*/ 3037114 h 4408714"/>
                <a:gd name="connsiteX17" fmla="*/ 3624943 w 5040086"/>
                <a:gd name="connsiteY17" fmla="*/ 3124200 h 4408714"/>
                <a:gd name="connsiteX18" fmla="*/ 3897086 w 5040086"/>
                <a:gd name="connsiteY18" fmla="*/ 3309257 h 4408714"/>
                <a:gd name="connsiteX19" fmla="*/ 4245429 w 5040086"/>
                <a:gd name="connsiteY19" fmla="*/ 3559628 h 4408714"/>
                <a:gd name="connsiteX20" fmla="*/ 4299858 w 5040086"/>
                <a:gd name="connsiteY20" fmla="*/ 3614057 h 4408714"/>
                <a:gd name="connsiteX21" fmla="*/ 4386943 w 5040086"/>
                <a:gd name="connsiteY21" fmla="*/ 3679371 h 4408714"/>
                <a:gd name="connsiteX22" fmla="*/ 4506686 w 5040086"/>
                <a:gd name="connsiteY22" fmla="*/ 3799114 h 4408714"/>
                <a:gd name="connsiteX23" fmla="*/ 4561115 w 5040086"/>
                <a:gd name="connsiteY23" fmla="*/ 3853543 h 4408714"/>
                <a:gd name="connsiteX24" fmla="*/ 4637315 w 5040086"/>
                <a:gd name="connsiteY24" fmla="*/ 3929743 h 4408714"/>
                <a:gd name="connsiteX25" fmla="*/ 4691743 w 5040086"/>
                <a:gd name="connsiteY25" fmla="*/ 3984171 h 4408714"/>
                <a:gd name="connsiteX26" fmla="*/ 4789715 w 5040086"/>
                <a:gd name="connsiteY26" fmla="*/ 4114800 h 4408714"/>
                <a:gd name="connsiteX27" fmla="*/ 4844143 w 5040086"/>
                <a:gd name="connsiteY27" fmla="*/ 4180114 h 4408714"/>
                <a:gd name="connsiteX28" fmla="*/ 4865915 w 5040086"/>
                <a:gd name="connsiteY28" fmla="*/ 4201886 h 4408714"/>
                <a:gd name="connsiteX29" fmla="*/ 4887686 w 5040086"/>
                <a:gd name="connsiteY29" fmla="*/ 4245428 h 4408714"/>
                <a:gd name="connsiteX30" fmla="*/ 4942115 w 5040086"/>
                <a:gd name="connsiteY30" fmla="*/ 4321628 h 4408714"/>
                <a:gd name="connsiteX31" fmla="*/ 4996543 w 5040086"/>
                <a:gd name="connsiteY31" fmla="*/ 4376057 h 4408714"/>
                <a:gd name="connsiteX32" fmla="*/ 5040086 w 5040086"/>
                <a:gd name="connsiteY32" fmla="*/ 4408714 h 440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040086" h="4408714">
                  <a:moveTo>
                    <a:pt x="0" y="0"/>
                  </a:moveTo>
                  <a:cubicBezTo>
                    <a:pt x="18143" y="14514"/>
                    <a:pt x="35841" y="29602"/>
                    <a:pt x="54429" y="43543"/>
                  </a:cubicBezTo>
                  <a:cubicBezTo>
                    <a:pt x="64895" y="51393"/>
                    <a:pt x="77542" y="56366"/>
                    <a:pt x="87086" y="65314"/>
                  </a:cubicBezTo>
                  <a:cubicBezTo>
                    <a:pt x="135754" y="110940"/>
                    <a:pt x="178973" y="162248"/>
                    <a:pt x="228600" y="206828"/>
                  </a:cubicBezTo>
                  <a:cubicBezTo>
                    <a:pt x="393151" y="354645"/>
                    <a:pt x="562475" y="497060"/>
                    <a:pt x="729343" y="642257"/>
                  </a:cubicBezTo>
                  <a:cubicBezTo>
                    <a:pt x="841875" y="740175"/>
                    <a:pt x="955830" y="836486"/>
                    <a:pt x="1066800" y="936171"/>
                  </a:cubicBezTo>
                  <a:cubicBezTo>
                    <a:pt x="1429622" y="1262096"/>
                    <a:pt x="1346598" y="1210930"/>
                    <a:pt x="1741715" y="1556657"/>
                  </a:cubicBezTo>
                  <a:cubicBezTo>
                    <a:pt x="1848355" y="1649967"/>
                    <a:pt x="1959591" y="1737891"/>
                    <a:pt x="2068286" y="1828800"/>
                  </a:cubicBezTo>
                  <a:lnTo>
                    <a:pt x="2340429" y="2057400"/>
                  </a:lnTo>
                  <a:cubicBezTo>
                    <a:pt x="2424524" y="2129231"/>
                    <a:pt x="2512596" y="2196910"/>
                    <a:pt x="2590800" y="2275114"/>
                  </a:cubicBezTo>
                  <a:cubicBezTo>
                    <a:pt x="2598057" y="2282371"/>
                    <a:pt x="2604687" y="2290316"/>
                    <a:pt x="2612572" y="2296886"/>
                  </a:cubicBezTo>
                  <a:cubicBezTo>
                    <a:pt x="2670039" y="2344775"/>
                    <a:pt x="2729276" y="2390511"/>
                    <a:pt x="2786743" y="2438400"/>
                  </a:cubicBezTo>
                  <a:cubicBezTo>
                    <a:pt x="2794627" y="2444970"/>
                    <a:pt x="2800631" y="2453601"/>
                    <a:pt x="2808515" y="2460171"/>
                  </a:cubicBezTo>
                  <a:cubicBezTo>
                    <a:pt x="2865982" y="2508060"/>
                    <a:pt x="2923973" y="2555333"/>
                    <a:pt x="2982686" y="2601686"/>
                  </a:cubicBezTo>
                  <a:cubicBezTo>
                    <a:pt x="2992955" y="2609793"/>
                    <a:pt x="3004811" y="2615696"/>
                    <a:pt x="3015343" y="2623457"/>
                  </a:cubicBezTo>
                  <a:cubicBezTo>
                    <a:pt x="3073767" y="2666506"/>
                    <a:pt x="3133565" y="2707866"/>
                    <a:pt x="3189515" y="2754086"/>
                  </a:cubicBezTo>
                  <a:cubicBezTo>
                    <a:pt x="3300572" y="2845829"/>
                    <a:pt x="3406329" y="2943820"/>
                    <a:pt x="3516086" y="3037114"/>
                  </a:cubicBezTo>
                  <a:cubicBezTo>
                    <a:pt x="3551492" y="3067209"/>
                    <a:pt x="3588065" y="3095927"/>
                    <a:pt x="3624943" y="3124200"/>
                  </a:cubicBezTo>
                  <a:cubicBezTo>
                    <a:pt x="3847683" y="3294967"/>
                    <a:pt x="3760716" y="3254710"/>
                    <a:pt x="3897086" y="3309257"/>
                  </a:cubicBezTo>
                  <a:cubicBezTo>
                    <a:pt x="4183789" y="3536231"/>
                    <a:pt x="4058996" y="3466414"/>
                    <a:pt x="4245429" y="3559628"/>
                  </a:cubicBezTo>
                  <a:cubicBezTo>
                    <a:pt x="4263572" y="3577771"/>
                    <a:pt x="4280271" y="3597483"/>
                    <a:pt x="4299858" y="3614057"/>
                  </a:cubicBezTo>
                  <a:cubicBezTo>
                    <a:pt x="4327558" y="3637495"/>
                    <a:pt x="4359902" y="3655176"/>
                    <a:pt x="4386943" y="3679371"/>
                  </a:cubicBezTo>
                  <a:cubicBezTo>
                    <a:pt x="4429010" y="3717010"/>
                    <a:pt x="4466772" y="3759200"/>
                    <a:pt x="4506686" y="3799114"/>
                  </a:cubicBezTo>
                  <a:lnTo>
                    <a:pt x="4561115" y="3853543"/>
                  </a:lnTo>
                  <a:lnTo>
                    <a:pt x="4637315" y="3929743"/>
                  </a:lnTo>
                  <a:cubicBezTo>
                    <a:pt x="4655458" y="3947886"/>
                    <a:pt x="4677510" y="3962823"/>
                    <a:pt x="4691743" y="3984171"/>
                  </a:cubicBezTo>
                  <a:cubicBezTo>
                    <a:pt x="4721242" y="4028418"/>
                    <a:pt x="4753621" y="4078706"/>
                    <a:pt x="4789715" y="4114800"/>
                  </a:cubicBezTo>
                  <a:cubicBezTo>
                    <a:pt x="4867291" y="4192376"/>
                    <a:pt x="4783521" y="4104336"/>
                    <a:pt x="4844143" y="4180114"/>
                  </a:cubicBezTo>
                  <a:cubicBezTo>
                    <a:pt x="4850554" y="4188128"/>
                    <a:pt x="4860222" y="4193346"/>
                    <a:pt x="4865915" y="4201886"/>
                  </a:cubicBezTo>
                  <a:cubicBezTo>
                    <a:pt x="4874916" y="4215388"/>
                    <a:pt x="4879635" y="4231339"/>
                    <a:pt x="4887686" y="4245428"/>
                  </a:cubicBezTo>
                  <a:cubicBezTo>
                    <a:pt x="4897051" y="4261817"/>
                    <a:pt x="4932767" y="4311112"/>
                    <a:pt x="4942115" y="4321628"/>
                  </a:cubicBezTo>
                  <a:cubicBezTo>
                    <a:pt x="4959161" y="4340805"/>
                    <a:pt x="4978400" y="4357914"/>
                    <a:pt x="4996543" y="4376057"/>
                  </a:cubicBezTo>
                  <a:cubicBezTo>
                    <a:pt x="5024050" y="4403564"/>
                    <a:pt x="5009137" y="4393239"/>
                    <a:pt x="5040086" y="4408714"/>
                  </a:cubicBezTo>
                </a:path>
              </a:pathLst>
            </a:custGeom>
            <a:noFill/>
            <a:ln w="142875" cap="rnd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Полилиния 7"/>
            <p:cNvSpPr/>
            <p:nvPr/>
          </p:nvSpPr>
          <p:spPr>
            <a:xfrm>
              <a:off x="1621971" y="1426029"/>
              <a:ext cx="4844143" cy="4267200"/>
            </a:xfrm>
            <a:custGeom>
              <a:avLst/>
              <a:gdLst>
                <a:gd name="connsiteX0" fmla="*/ 4844143 w 4844143"/>
                <a:gd name="connsiteY0" fmla="*/ 0 h 4267200"/>
                <a:gd name="connsiteX1" fmla="*/ 653143 w 4844143"/>
                <a:gd name="connsiteY1" fmla="*/ 3722914 h 4267200"/>
                <a:gd name="connsiteX2" fmla="*/ 620486 w 4844143"/>
                <a:gd name="connsiteY2" fmla="*/ 3744685 h 4267200"/>
                <a:gd name="connsiteX3" fmla="*/ 598715 w 4844143"/>
                <a:gd name="connsiteY3" fmla="*/ 3777342 h 4267200"/>
                <a:gd name="connsiteX4" fmla="*/ 544286 w 4844143"/>
                <a:gd name="connsiteY4" fmla="*/ 3831771 h 4267200"/>
                <a:gd name="connsiteX5" fmla="*/ 511629 w 4844143"/>
                <a:gd name="connsiteY5" fmla="*/ 3864428 h 4267200"/>
                <a:gd name="connsiteX6" fmla="*/ 489858 w 4844143"/>
                <a:gd name="connsiteY6" fmla="*/ 3886200 h 4267200"/>
                <a:gd name="connsiteX7" fmla="*/ 468086 w 4844143"/>
                <a:gd name="connsiteY7" fmla="*/ 3918857 h 4267200"/>
                <a:gd name="connsiteX8" fmla="*/ 424543 w 4844143"/>
                <a:gd name="connsiteY8" fmla="*/ 3951514 h 4267200"/>
                <a:gd name="connsiteX9" fmla="*/ 326572 w 4844143"/>
                <a:gd name="connsiteY9" fmla="*/ 4016828 h 4267200"/>
                <a:gd name="connsiteX10" fmla="*/ 293915 w 4844143"/>
                <a:gd name="connsiteY10" fmla="*/ 4038600 h 4267200"/>
                <a:gd name="connsiteX11" fmla="*/ 239486 w 4844143"/>
                <a:gd name="connsiteY11" fmla="*/ 4093028 h 4267200"/>
                <a:gd name="connsiteX12" fmla="*/ 163286 w 4844143"/>
                <a:gd name="connsiteY12" fmla="*/ 4136571 h 4267200"/>
                <a:gd name="connsiteX13" fmla="*/ 130629 w 4844143"/>
                <a:gd name="connsiteY13" fmla="*/ 4147457 h 4267200"/>
                <a:gd name="connsiteX14" fmla="*/ 87086 w 4844143"/>
                <a:gd name="connsiteY14" fmla="*/ 4201885 h 4267200"/>
                <a:gd name="connsiteX15" fmla="*/ 21772 w 4844143"/>
                <a:gd name="connsiteY15" fmla="*/ 4245428 h 4267200"/>
                <a:gd name="connsiteX16" fmla="*/ 0 w 4844143"/>
                <a:gd name="connsiteY16" fmla="*/ 4267200 h 426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844143" h="4267200">
                  <a:moveTo>
                    <a:pt x="4844143" y="0"/>
                  </a:moveTo>
                  <a:lnTo>
                    <a:pt x="653143" y="3722914"/>
                  </a:lnTo>
                  <a:cubicBezTo>
                    <a:pt x="643354" y="3731593"/>
                    <a:pt x="629737" y="3735434"/>
                    <a:pt x="620486" y="3744685"/>
                  </a:cubicBezTo>
                  <a:cubicBezTo>
                    <a:pt x="611235" y="3753936"/>
                    <a:pt x="607330" y="3767496"/>
                    <a:pt x="598715" y="3777342"/>
                  </a:cubicBezTo>
                  <a:cubicBezTo>
                    <a:pt x="581819" y="3796652"/>
                    <a:pt x="562429" y="3813628"/>
                    <a:pt x="544286" y="3831771"/>
                  </a:cubicBezTo>
                  <a:lnTo>
                    <a:pt x="511629" y="3864428"/>
                  </a:lnTo>
                  <a:cubicBezTo>
                    <a:pt x="504372" y="3871685"/>
                    <a:pt x="495551" y="3877661"/>
                    <a:pt x="489858" y="3886200"/>
                  </a:cubicBezTo>
                  <a:cubicBezTo>
                    <a:pt x="482601" y="3897086"/>
                    <a:pt x="477337" y="3909606"/>
                    <a:pt x="468086" y="3918857"/>
                  </a:cubicBezTo>
                  <a:cubicBezTo>
                    <a:pt x="455257" y="3931686"/>
                    <a:pt x="439406" y="3941110"/>
                    <a:pt x="424543" y="3951514"/>
                  </a:cubicBezTo>
                  <a:cubicBezTo>
                    <a:pt x="424493" y="3951549"/>
                    <a:pt x="342926" y="4005925"/>
                    <a:pt x="326572" y="4016828"/>
                  </a:cubicBezTo>
                  <a:cubicBezTo>
                    <a:pt x="315686" y="4024085"/>
                    <a:pt x="303166" y="4029349"/>
                    <a:pt x="293915" y="4038600"/>
                  </a:cubicBezTo>
                  <a:cubicBezTo>
                    <a:pt x="275772" y="4056743"/>
                    <a:pt x="260834" y="4078795"/>
                    <a:pt x="239486" y="4093028"/>
                  </a:cubicBezTo>
                  <a:cubicBezTo>
                    <a:pt x="206686" y="4114895"/>
                    <a:pt x="201961" y="4119996"/>
                    <a:pt x="163286" y="4136571"/>
                  </a:cubicBezTo>
                  <a:cubicBezTo>
                    <a:pt x="152739" y="4141091"/>
                    <a:pt x="141515" y="4143828"/>
                    <a:pt x="130629" y="4147457"/>
                  </a:cubicBezTo>
                  <a:cubicBezTo>
                    <a:pt x="116345" y="4168884"/>
                    <a:pt x="107770" y="4186372"/>
                    <a:pt x="87086" y="4201885"/>
                  </a:cubicBezTo>
                  <a:cubicBezTo>
                    <a:pt x="66153" y="4217584"/>
                    <a:pt x="40274" y="4226926"/>
                    <a:pt x="21772" y="4245428"/>
                  </a:cubicBezTo>
                  <a:lnTo>
                    <a:pt x="0" y="4267200"/>
                  </a:lnTo>
                </a:path>
              </a:pathLst>
            </a:custGeom>
            <a:noFill/>
            <a:ln w="142875" cap="rnd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763411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BOILERPLATE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{...}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{...}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IGameResultWriter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{...}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IMapLoader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{...}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/>
            </a:r>
            <a:b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Test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Test()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.Fake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IAi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mapProvider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.Fake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IMapProvider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resultWriter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.Fake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IGameResultWriter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gameUi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</a:t>
            </a:r>
            <a:r>
              <a:rPr lang="en-US" sz="20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.Fake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IGameUi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....</a:t>
            </a:r>
            <a:r>
              <a:rPr lang="ru-RU" sz="20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endParaRPr lang="ru-RU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ru-RU" sz="20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80000"/>
              </a:lnSpc>
              <a:buNone/>
            </a:pPr>
            <a:endParaRPr lang="en-US" sz="20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9" name="Полилиния 8"/>
          <p:cNvSpPr/>
          <p:nvPr/>
        </p:nvSpPr>
        <p:spPr>
          <a:xfrm>
            <a:off x="6346371" y="1393371"/>
            <a:ext cx="326583" cy="1600200"/>
          </a:xfrm>
          <a:custGeom>
            <a:avLst/>
            <a:gdLst>
              <a:gd name="connsiteX0" fmla="*/ 0 w 326583"/>
              <a:gd name="connsiteY0" fmla="*/ 0 h 1600200"/>
              <a:gd name="connsiteX1" fmla="*/ 54429 w 326583"/>
              <a:gd name="connsiteY1" fmla="*/ 21772 h 1600200"/>
              <a:gd name="connsiteX2" fmla="*/ 108858 w 326583"/>
              <a:gd name="connsiteY2" fmla="*/ 76200 h 1600200"/>
              <a:gd name="connsiteX3" fmla="*/ 141515 w 326583"/>
              <a:gd name="connsiteY3" fmla="*/ 108858 h 1600200"/>
              <a:gd name="connsiteX4" fmla="*/ 174172 w 326583"/>
              <a:gd name="connsiteY4" fmla="*/ 163286 h 1600200"/>
              <a:gd name="connsiteX5" fmla="*/ 206829 w 326583"/>
              <a:gd name="connsiteY5" fmla="*/ 206829 h 1600200"/>
              <a:gd name="connsiteX6" fmla="*/ 250372 w 326583"/>
              <a:gd name="connsiteY6" fmla="*/ 315686 h 1600200"/>
              <a:gd name="connsiteX7" fmla="*/ 261258 w 326583"/>
              <a:gd name="connsiteY7" fmla="*/ 370115 h 1600200"/>
              <a:gd name="connsiteX8" fmla="*/ 304800 w 326583"/>
              <a:gd name="connsiteY8" fmla="*/ 500743 h 1600200"/>
              <a:gd name="connsiteX9" fmla="*/ 315686 w 326583"/>
              <a:gd name="connsiteY9" fmla="*/ 631372 h 1600200"/>
              <a:gd name="connsiteX10" fmla="*/ 326572 w 326583"/>
              <a:gd name="connsiteY10" fmla="*/ 696686 h 1600200"/>
              <a:gd name="connsiteX11" fmla="*/ 304800 w 326583"/>
              <a:gd name="connsiteY11" fmla="*/ 1273629 h 1600200"/>
              <a:gd name="connsiteX12" fmla="*/ 283029 w 326583"/>
              <a:gd name="connsiteY12" fmla="*/ 1404258 h 1600200"/>
              <a:gd name="connsiteX13" fmla="*/ 261258 w 326583"/>
              <a:gd name="connsiteY13" fmla="*/ 1469572 h 1600200"/>
              <a:gd name="connsiteX14" fmla="*/ 250372 w 326583"/>
              <a:gd name="connsiteY14" fmla="*/ 1502229 h 1600200"/>
              <a:gd name="connsiteX15" fmla="*/ 217715 w 326583"/>
              <a:gd name="connsiteY15" fmla="*/ 1524000 h 1600200"/>
              <a:gd name="connsiteX16" fmla="*/ 152400 w 326583"/>
              <a:gd name="connsiteY16" fmla="*/ 1578429 h 1600200"/>
              <a:gd name="connsiteX17" fmla="*/ 119743 w 326583"/>
              <a:gd name="connsiteY17" fmla="*/ 1589315 h 1600200"/>
              <a:gd name="connsiteX18" fmla="*/ 97972 w 326583"/>
              <a:gd name="connsiteY18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26583" h="1600200">
                <a:moveTo>
                  <a:pt x="0" y="0"/>
                </a:moveTo>
                <a:cubicBezTo>
                  <a:pt x="18143" y="7257"/>
                  <a:pt x="38421" y="10566"/>
                  <a:pt x="54429" y="21772"/>
                </a:cubicBezTo>
                <a:cubicBezTo>
                  <a:pt x="75449" y="36486"/>
                  <a:pt x="90715" y="58057"/>
                  <a:pt x="108858" y="76200"/>
                </a:cubicBezTo>
                <a:cubicBezTo>
                  <a:pt x="119744" y="87086"/>
                  <a:pt x="133594" y="95657"/>
                  <a:pt x="141515" y="108858"/>
                </a:cubicBezTo>
                <a:cubicBezTo>
                  <a:pt x="152401" y="127001"/>
                  <a:pt x="162436" y="145682"/>
                  <a:pt x="174172" y="163286"/>
                </a:cubicBezTo>
                <a:cubicBezTo>
                  <a:pt x="184236" y="178382"/>
                  <a:pt x="197213" y="191444"/>
                  <a:pt x="206829" y="206829"/>
                </a:cubicBezTo>
                <a:cubicBezTo>
                  <a:pt x="226525" y="238343"/>
                  <a:pt x="240917" y="281017"/>
                  <a:pt x="250372" y="315686"/>
                </a:cubicBezTo>
                <a:cubicBezTo>
                  <a:pt x="255240" y="333536"/>
                  <a:pt x="256037" y="352365"/>
                  <a:pt x="261258" y="370115"/>
                </a:cubicBezTo>
                <a:cubicBezTo>
                  <a:pt x="274209" y="414148"/>
                  <a:pt x="304800" y="500743"/>
                  <a:pt x="304800" y="500743"/>
                </a:cubicBezTo>
                <a:cubicBezTo>
                  <a:pt x="308429" y="544286"/>
                  <a:pt x="310861" y="587945"/>
                  <a:pt x="315686" y="631372"/>
                </a:cubicBezTo>
                <a:cubicBezTo>
                  <a:pt x="318123" y="653309"/>
                  <a:pt x="326946" y="674618"/>
                  <a:pt x="326572" y="696686"/>
                </a:cubicBezTo>
                <a:cubicBezTo>
                  <a:pt x="323310" y="889110"/>
                  <a:pt x="314253" y="1081410"/>
                  <a:pt x="304800" y="1273629"/>
                </a:cubicBezTo>
                <a:cubicBezTo>
                  <a:pt x="302681" y="1316719"/>
                  <a:pt x="295579" y="1362426"/>
                  <a:pt x="283029" y="1404258"/>
                </a:cubicBezTo>
                <a:cubicBezTo>
                  <a:pt x="276435" y="1426239"/>
                  <a:pt x="268515" y="1447801"/>
                  <a:pt x="261258" y="1469572"/>
                </a:cubicBezTo>
                <a:cubicBezTo>
                  <a:pt x="257629" y="1480458"/>
                  <a:pt x="259919" y="1495864"/>
                  <a:pt x="250372" y="1502229"/>
                </a:cubicBezTo>
                <a:cubicBezTo>
                  <a:pt x="239486" y="1509486"/>
                  <a:pt x="227931" y="1515827"/>
                  <a:pt x="217715" y="1524000"/>
                </a:cubicBezTo>
                <a:cubicBezTo>
                  <a:pt x="175709" y="1557604"/>
                  <a:pt x="217243" y="1541376"/>
                  <a:pt x="152400" y="1578429"/>
                </a:cubicBezTo>
                <a:cubicBezTo>
                  <a:pt x="142437" y="1584122"/>
                  <a:pt x="130397" y="1585053"/>
                  <a:pt x="119743" y="1589315"/>
                </a:cubicBezTo>
                <a:cubicBezTo>
                  <a:pt x="112210" y="1592328"/>
                  <a:pt x="105229" y="1596572"/>
                  <a:pt x="97972" y="1600200"/>
                </a:cubicBezTo>
              </a:path>
            </a:pathLst>
          </a:custGeom>
          <a:noFill/>
          <a:ln w="57150" cap="rnd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олилиния 10"/>
          <p:cNvSpPr/>
          <p:nvPr/>
        </p:nvSpPr>
        <p:spPr>
          <a:xfrm>
            <a:off x="7369628" y="4550229"/>
            <a:ext cx="609600" cy="1665514"/>
          </a:xfrm>
          <a:custGeom>
            <a:avLst/>
            <a:gdLst>
              <a:gd name="connsiteX0" fmla="*/ 0 w 609600"/>
              <a:gd name="connsiteY0" fmla="*/ 0 h 1665514"/>
              <a:gd name="connsiteX1" fmla="*/ 97971 w 609600"/>
              <a:gd name="connsiteY1" fmla="*/ 43543 h 1665514"/>
              <a:gd name="connsiteX2" fmla="*/ 261257 w 609600"/>
              <a:gd name="connsiteY2" fmla="*/ 130628 h 1665514"/>
              <a:gd name="connsiteX3" fmla="*/ 337457 w 609600"/>
              <a:gd name="connsiteY3" fmla="*/ 206828 h 1665514"/>
              <a:gd name="connsiteX4" fmla="*/ 370114 w 609600"/>
              <a:gd name="connsiteY4" fmla="*/ 239486 h 1665514"/>
              <a:gd name="connsiteX5" fmla="*/ 457200 w 609600"/>
              <a:gd name="connsiteY5" fmla="*/ 402771 h 1665514"/>
              <a:gd name="connsiteX6" fmla="*/ 566057 w 609600"/>
              <a:gd name="connsiteY6" fmla="*/ 664028 h 1665514"/>
              <a:gd name="connsiteX7" fmla="*/ 587828 w 609600"/>
              <a:gd name="connsiteY7" fmla="*/ 794657 h 1665514"/>
              <a:gd name="connsiteX8" fmla="*/ 609600 w 609600"/>
              <a:gd name="connsiteY8" fmla="*/ 914400 h 1665514"/>
              <a:gd name="connsiteX9" fmla="*/ 598714 w 609600"/>
              <a:gd name="connsiteY9" fmla="*/ 1240971 h 1665514"/>
              <a:gd name="connsiteX10" fmla="*/ 587828 w 609600"/>
              <a:gd name="connsiteY10" fmla="*/ 1273628 h 1665514"/>
              <a:gd name="connsiteX11" fmla="*/ 555171 w 609600"/>
              <a:gd name="connsiteY11" fmla="*/ 1317171 h 1665514"/>
              <a:gd name="connsiteX12" fmla="*/ 544286 w 609600"/>
              <a:gd name="connsiteY12" fmla="*/ 1360714 h 1665514"/>
              <a:gd name="connsiteX13" fmla="*/ 489857 w 609600"/>
              <a:gd name="connsiteY13" fmla="*/ 1447800 h 1665514"/>
              <a:gd name="connsiteX14" fmla="*/ 424543 w 609600"/>
              <a:gd name="connsiteY14" fmla="*/ 1524000 h 1665514"/>
              <a:gd name="connsiteX15" fmla="*/ 402771 w 609600"/>
              <a:gd name="connsiteY15" fmla="*/ 1545771 h 1665514"/>
              <a:gd name="connsiteX16" fmla="*/ 381000 w 609600"/>
              <a:gd name="connsiteY16" fmla="*/ 1578428 h 1665514"/>
              <a:gd name="connsiteX17" fmla="*/ 348343 w 609600"/>
              <a:gd name="connsiteY17" fmla="*/ 1589314 h 1665514"/>
              <a:gd name="connsiteX18" fmla="*/ 315686 w 609600"/>
              <a:gd name="connsiteY18" fmla="*/ 1621971 h 1665514"/>
              <a:gd name="connsiteX19" fmla="*/ 283028 w 609600"/>
              <a:gd name="connsiteY19" fmla="*/ 1632857 h 1665514"/>
              <a:gd name="connsiteX20" fmla="*/ 250371 w 609600"/>
              <a:gd name="connsiteY20" fmla="*/ 1665514 h 1665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9600" h="1665514">
                <a:moveTo>
                  <a:pt x="0" y="0"/>
                </a:moveTo>
                <a:cubicBezTo>
                  <a:pt x="161356" y="64542"/>
                  <a:pt x="-39337" y="-17483"/>
                  <a:pt x="97971" y="43543"/>
                </a:cubicBezTo>
                <a:cubicBezTo>
                  <a:pt x="157425" y="69967"/>
                  <a:pt x="209846" y="79217"/>
                  <a:pt x="261257" y="130628"/>
                </a:cubicBezTo>
                <a:lnTo>
                  <a:pt x="337457" y="206828"/>
                </a:lnTo>
                <a:cubicBezTo>
                  <a:pt x="348343" y="217714"/>
                  <a:pt x="362193" y="226285"/>
                  <a:pt x="370114" y="239486"/>
                </a:cubicBezTo>
                <a:cubicBezTo>
                  <a:pt x="511891" y="475782"/>
                  <a:pt x="389045" y="257943"/>
                  <a:pt x="457200" y="402771"/>
                </a:cubicBezTo>
                <a:cubicBezTo>
                  <a:pt x="497410" y="488218"/>
                  <a:pt x="550139" y="568518"/>
                  <a:pt x="566057" y="664028"/>
                </a:cubicBezTo>
                <a:cubicBezTo>
                  <a:pt x="573314" y="707571"/>
                  <a:pt x="579171" y="751371"/>
                  <a:pt x="587828" y="794657"/>
                </a:cubicBezTo>
                <a:cubicBezTo>
                  <a:pt x="603043" y="870729"/>
                  <a:pt x="595672" y="830835"/>
                  <a:pt x="609600" y="914400"/>
                </a:cubicBezTo>
                <a:cubicBezTo>
                  <a:pt x="605971" y="1023257"/>
                  <a:pt x="605303" y="1132253"/>
                  <a:pt x="598714" y="1240971"/>
                </a:cubicBezTo>
                <a:cubicBezTo>
                  <a:pt x="598020" y="1252425"/>
                  <a:pt x="593521" y="1263665"/>
                  <a:pt x="587828" y="1273628"/>
                </a:cubicBezTo>
                <a:cubicBezTo>
                  <a:pt x="578827" y="1289380"/>
                  <a:pt x="566057" y="1302657"/>
                  <a:pt x="555171" y="1317171"/>
                </a:cubicBezTo>
                <a:cubicBezTo>
                  <a:pt x="551543" y="1331685"/>
                  <a:pt x="549539" y="1346706"/>
                  <a:pt x="544286" y="1360714"/>
                </a:cubicBezTo>
                <a:cubicBezTo>
                  <a:pt x="528135" y="1403783"/>
                  <a:pt x="516894" y="1409947"/>
                  <a:pt x="489857" y="1447800"/>
                </a:cubicBezTo>
                <a:cubicBezTo>
                  <a:pt x="448412" y="1505823"/>
                  <a:pt x="490340" y="1458204"/>
                  <a:pt x="424543" y="1524000"/>
                </a:cubicBezTo>
                <a:cubicBezTo>
                  <a:pt x="417286" y="1531257"/>
                  <a:pt x="408464" y="1537231"/>
                  <a:pt x="402771" y="1545771"/>
                </a:cubicBezTo>
                <a:cubicBezTo>
                  <a:pt x="395514" y="1556657"/>
                  <a:pt x="391216" y="1570255"/>
                  <a:pt x="381000" y="1578428"/>
                </a:cubicBezTo>
                <a:cubicBezTo>
                  <a:pt x="372040" y="1585596"/>
                  <a:pt x="359229" y="1585685"/>
                  <a:pt x="348343" y="1589314"/>
                </a:cubicBezTo>
                <a:cubicBezTo>
                  <a:pt x="337457" y="1600200"/>
                  <a:pt x="328495" y="1613432"/>
                  <a:pt x="315686" y="1621971"/>
                </a:cubicBezTo>
                <a:cubicBezTo>
                  <a:pt x="306138" y="1628336"/>
                  <a:pt x="292576" y="1626492"/>
                  <a:pt x="283028" y="1632857"/>
                </a:cubicBezTo>
                <a:cubicBezTo>
                  <a:pt x="270219" y="1641396"/>
                  <a:pt x="250371" y="1665514"/>
                  <a:pt x="250371" y="1665514"/>
                </a:cubicBezTo>
              </a:path>
            </a:pathLst>
          </a:custGeom>
          <a:noFill/>
          <a:ln w="57150" cap="rnd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 rot="21149395">
            <a:off x="4249294" y="3271301"/>
            <a:ext cx="4144083" cy="46166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Flow" panose="02000506050000020004" pitchFamily="2" charset="0"/>
              </a:rPr>
              <a:t>PM&gt; </a:t>
            </a:r>
            <a:r>
              <a:rPr lang="en-US" sz="2400" dirty="0" smtClean="0">
                <a:solidFill>
                  <a:srgbClr val="C00000"/>
                </a:solidFill>
                <a:latin typeface="Flow" panose="02000506050000020004" pitchFamily="2" charset="0"/>
              </a:rPr>
              <a:t>Install-Pack</a:t>
            </a:r>
            <a:r>
              <a:rPr lang="en-US" sz="2400" dirty="0">
                <a:solidFill>
                  <a:srgbClr val="C00000"/>
                </a:solidFill>
                <a:latin typeface="Flow" panose="02000506050000020004" pitchFamily="2" charset="0"/>
              </a:rPr>
              <a:t>a</a:t>
            </a:r>
            <a:r>
              <a:rPr lang="en-US" sz="2400" dirty="0" smtClean="0">
                <a:solidFill>
                  <a:srgbClr val="C00000"/>
                </a:solidFill>
                <a:latin typeface="Flow" panose="02000506050000020004" pitchFamily="2" charset="0"/>
              </a:rPr>
              <a:t>ge </a:t>
            </a:r>
            <a:r>
              <a:rPr lang="en-US" sz="2400" dirty="0" err="1" smtClean="0">
                <a:solidFill>
                  <a:srgbClr val="C00000"/>
                </a:solidFill>
                <a:latin typeface="Flow" panose="02000506050000020004" pitchFamily="2" charset="0"/>
              </a:rPr>
              <a:t>F</a:t>
            </a:r>
            <a:r>
              <a:rPr lang="en-US" sz="2400" dirty="0" err="1">
                <a:solidFill>
                  <a:srgbClr val="C00000"/>
                </a:solidFill>
                <a:latin typeface="Flow" panose="02000506050000020004" pitchFamily="2" charset="0"/>
              </a:rPr>
              <a:t>a</a:t>
            </a:r>
            <a:r>
              <a:rPr lang="en-US" sz="2400" dirty="0" err="1" smtClean="0">
                <a:solidFill>
                  <a:srgbClr val="C00000"/>
                </a:solidFill>
                <a:latin typeface="Flow" panose="02000506050000020004" pitchFamily="2" charset="0"/>
              </a:rPr>
              <a:t>keItE</a:t>
            </a:r>
            <a:r>
              <a:rPr lang="ru-RU" sz="2400" dirty="0" smtClean="0">
                <a:solidFill>
                  <a:srgbClr val="C00000"/>
                </a:solidFill>
                <a:latin typeface="Flow" panose="02000506050000020004" pitchFamily="2" charset="0"/>
              </a:rPr>
              <a:t>а</a:t>
            </a:r>
            <a:r>
              <a:rPr lang="en-US" sz="2400" dirty="0" err="1" smtClean="0">
                <a:solidFill>
                  <a:srgbClr val="C00000"/>
                </a:solidFill>
                <a:latin typeface="Flow" panose="02000506050000020004" pitchFamily="2" charset="0"/>
              </a:rPr>
              <a:t>sy</a:t>
            </a:r>
            <a:endParaRPr lang="ru-RU" sz="2400" dirty="0">
              <a:solidFill>
                <a:srgbClr val="C00000"/>
              </a:solidFill>
              <a:latin typeface="Flow" panose="02000506050000020004" pitchFamily="2" charset="0"/>
            </a:endParaRPr>
          </a:p>
        </p:txBody>
      </p:sp>
      <p:grpSp>
        <p:nvGrpSpPr>
          <p:cNvPr id="7" name="Группа 6"/>
          <p:cNvGrpSpPr/>
          <p:nvPr/>
        </p:nvGrpSpPr>
        <p:grpSpPr>
          <a:xfrm>
            <a:off x="1164771" y="1415143"/>
            <a:ext cx="5301343" cy="4408714"/>
            <a:chOff x="1164771" y="1415143"/>
            <a:chExt cx="5301343" cy="4408714"/>
          </a:xfrm>
        </p:grpSpPr>
        <p:sp>
          <p:nvSpPr>
            <p:cNvPr id="8" name="Полилиния 7"/>
            <p:cNvSpPr/>
            <p:nvPr/>
          </p:nvSpPr>
          <p:spPr>
            <a:xfrm>
              <a:off x="1164771" y="1415143"/>
              <a:ext cx="5040086" cy="4408714"/>
            </a:xfrm>
            <a:custGeom>
              <a:avLst/>
              <a:gdLst>
                <a:gd name="connsiteX0" fmla="*/ 0 w 5040086"/>
                <a:gd name="connsiteY0" fmla="*/ 0 h 4408714"/>
                <a:gd name="connsiteX1" fmla="*/ 54429 w 5040086"/>
                <a:gd name="connsiteY1" fmla="*/ 43543 h 4408714"/>
                <a:gd name="connsiteX2" fmla="*/ 87086 w 5040086"/>
                <a:gd name="connsiteY2" fmla="*/ 65314 h 4408714"/>
                <a:gd name="connsiteX3" fmla="*/ 228600 w 5040086"/>
                <a:gd name="connsiteY3" fmla="*/ 206828 h 4408714"/>
                <a:gd name="connsiteX4" fmla="*/ 729343 w 5040086"/>
                <a:gd name="connsiteY4" fmla="*/ 642257 h 4408714"/>
                <a:gd name="connsiteX5" fmla="*/ 1066800 w 5040086"/>
                <a:gd name="connsiteY5" fmla="*/ 936171 h 4408714"/>
                <a:gd name="connsiteX6" fmla="*/ 1741715 w 5040086"/>
                <a:gd name="connsiteY6" fmla="*/ 1556657 h 4408714"/>
                <a:gd name="connsiteX7" fmla="*/ 2068286 w 5040086"/>
                <a:gd name="connsiteY7" fmla="*/ 1828800 h 4408714"/>
                <a:gd name="connsiteX8" fmla="*/ 2340429 w 5040086"/>
                <a:gd name="connsiteY8" fmla="*/ 2057400 h 4408714"/>
                <a:gd name="connsiteX9" fmla="*/ 2590800 w 5040086"/>
                <a:gd name="connsiteY9" fmla="*/ 2275114 h 4408714"/>
                <a:gd name="connsiteX10" fmla="*/ 2612572 w 5040086"/>
                <a:gd name="connsiteY10" fmla="*/ 2296886 h 4408714"/>
                <a:gd name="connsiteX11" fmla="*/ 2786743 w 5040086"/>
                <a:gd name="connsiteY11" fmla="*/ 2438400 h 4408714"/>
                <a:gd name="connsiteX12" fmla="*/ 2808515 w 5040086"/>
                <a:gd name="connsiteY12" fmla="*/ 2460171 h 4408714"/>
                <a:gd name="connsiteX13" fmla="*/ 2982686 w 5040086"/>
                <a:gd name="connsiteY13" fmla="*/ 2601686 h 4408714"/>
                <a:gd name="connsiteX14" fmla="*/ 3015343 w 5040086"/>
                <a:gd name="connsiteY14" fmla="*/ 2623457 h 4408714"/>
                <a:gd name="connsiteX15" fmla="*/ 3189515 w 5040086"/>
                <a:gd name="connsiteY15" fmla="*/ 2754086 h 4408714"/>
                <a:gd name="connsiteX16" fmla="*/ 3516086 w 5040086"/>
                <a:gd name="connsiteY16" fmla="*/ 3037114 h 4408714"/>
                <a:gd name="connsiteX17" fmla="*/ 3624943 w 5040086"/>
                <a:gd name="connsiteY17" fmla="*/ 3124200 h 4408714"/>
                <a:gd name="connsiteX18" fmla="*/ 3897086 w 5040086"/>
                <a:gd name="connsiteY18" fmla="*/ 3309257 h 4408714"/>
                <a:gd name="connsiteX19" fmla="*/ 4245429 w 5040086"/>
                <a:gd name="connsiteY19" fmla="*/ 3559628 h 4408714"/>
                <a:gd name="connsiteX20" fmla="*/ 4299858 w 5040086"/>
                <a:gd name="connsiteY20" fmla="*/ 3614057 h 4408714"/>
                <a:gd name="connsiteX21" fmla="*/ 4386943 w 5040086"/>
                <a:gd name="connsiteY21" fmla="*/ 3679371 h 4408714"/>
                <a:gd name="connsiteX22" fmla="*/ 4506686 w 5040086"/>
                <a:gd name="connsiteY22" fmla="*/ 3799114 h 4408714"/>
                <a:gd name="connsiteX23" fmla="*/ 4561115 w 5040086"/>
                <a:gd name="connsiteY23" fmla="*/ 3853543 h 4408714"/>
                <a:gd name="connsiteX24" fmla="*/ 4637315 w 5040086"/>
                <a:gd name="connsiteY24" fmla="*/ 3929743 h 4408714"/>
                <a:gd name="connsiteX25" fmla="*/ 4691743 w 5040086"/>
                <a:gd name="connsiteY25" fmla="*/ 3984171 h 4408714"/>
                <a:gd name="connsiteX26" fmla="*/ 4789715 w 5040086"/>
                <a:gd name="connsiteY26" fmla="*/ 4114800 h 4408714"/>
                <a:gd name="connsiteX27" fmla="*/ 4844143 w 5040086"/>
                <a:gd name="connsiteY27" fmla="*/ 4180114 h 4408714"/>
                <a:gd name="connsiteX28" fmla="*/ 4865915 w 5040086"/>
                <a:gd name="connsiteY28" fmla="*/ 4201886 h 4408714"/>
                <a:gd name="connsiteX29" fmla="*/ 4887686 w 5040086"/>
                <a:gd name="connsiteY29" fmla="*/ 4245428 h 4408714"/>
                <a:gd name="connsiteX30" fmla="*/ 4942115 w 5040086"/>
                <a:gd name="connsiteY30" fmla="*/ 4321628 h 4408714"/>
                <a:gd name="connsiteX31" fmla="*/ 4996543 w 5040086"/>
                <a:gd name="connsiteY31" fmla="*/ 4376057 h 4408714"/>
                <a:gd name="connsiteX32" fmla="*/ 5040086 w 5040086"/>
                <a:gd name="connsiteY32" fmla="*/ 4408714 h 440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040086" h="4408714">
                  <a:moveTo>
                    <a:pt x="0" y="0"/>
                  </a:moveTo>
                  <a:cubicBezTo>
                    <a:pt x="18143" y="14514"/>
                    <a:pt x="35841" y="29602"/>
                    <a:pt x="54429" y="43543"/>
                  </a:cubicBezTo>
                  <a:cubicBezTo>
                    <a:pt x="64895" y="51393"/>
                    <a:pt x="77542" y="56366"/>
                    <a:pt x="87086" y="65314"/>
                  </a:cubicBezTo>
                  <a:cubicBezTo>
                    <a:pt x="135754" y="110940"/>
                    <a:pt x="178973" y="162248"/>
                    <a:pt x="228600" y="206828"/>
                  </a:cubicBezTo>
                  <a:cubicBezTo>
                    <a:pt x="393151" y="354645"/>
                    <a:pt x="562475" y="497060"/>
                    <a:pt x="729343" y="642257"/>
                  </a:cubicBezTo>
                  <a:cubicBezTo>
                    <a:pt x="841875" y="740175"/>
                    <a:pt x="955830" y="836486"/>
                    <a:pt x="1066800" y="936171"/>
                  </a:cubicBezTo>
                  <a:cubicBezTo>
                    <a:pt x="1429622" y="1262096"/>
                    <a:pt x="1346598" y="1210930"/>
                    <a:pt x="1741715" y="1556657"/>
                  </a:cubicBezTo>
                  <a:cubicBezTo>
                    <a:pt x="1848355" y="1649967"/>
                    <a:pt x="1959591" y="1737891"/>
                    <a:pt x="2068286" y="1828800"/>
                  </a:cubicBezTo>
                  <a:lnTo>
                    <a:pt x="2340429" y="2057400"/>
                  </a:lnTo>
                  <a:cubicBezTo>
                    <a:pt x="2424524" y="2129231"/>
                    <a:pt x="2512596" y="2196910"/>
                    <a:pt x="2590800" y="2275114"/>
                  </a:cubicBezTo>
                  <a:cubicBezTo>
                    <a:pt x="2598057" y="2282371"/>
                    <a:pt x="2604687" y="2290316"/>
                    <a:pt x="2612572" y="2296886"/>
                  </a:cubicBezTo>
                  <a:cubicBezTo>
                    <a:pt x="2670039" y="2344775"/>
                    <a:pt x="2729276" y="2390511"/>
                    <a:pt x="2786743" y="2438400"/>
                  </a:cubicBezTo>
                  <a:cubicBezTo>
                    <a:pt x="2794627" y="2444970"/>
                    <a:pt x="2800631" y="2453601"/>
                    <a:pt x="2808515" y="2460171"/>
                  </a:cubicBezTo>
                  <a:cubicBezTo>
                    <a:pt x="2865982" y="2508060"/>
                    <a:pt x="2923973" y="2555333"/>
                    <a:pt x="2982686" y="2601686"/>
                  </a:cubicBezTo>
                  <a:cubicBezTo>
                    <a:pt x="2992955" y="2609793"/>
                    <a:pt x="3004811" y="2615696"/>
                    <a:pt x="3015343" y="2623457"/>
                  </a:cubicBezTo>
                  <a:cubicBezTo>
                    <a:pt x="3073767" y="2666506"/>
                    <a:pt x="3133565" y="2707866"/>
                    <a:pt x="3189515" y="2754086"/>
                  </a:cubicBezTo>
                  <a:cubicBezTo>
                    <a:pt x="3300572" y="2845829"/>
                    <a:pt x="3406329" y="2943820"/>
                    <a:pt x="3516086" y="3037114"/>
                  </a:cubicBezTo>
                  <a:cubicBezTo>
                    <a:pt x="3551492" y="3067209"/>
                    <a:pt x="3588065" y="3095927"/>
                    <a:pt x="3624943" y="3124200"/>
                  </a:cubicBezTo>
                  <a:cubicBezTo>
                    <a:pt x="3847683" y="3294967"/>
                    <a:pt x="3760716" y="3254710"/>
                    <a:pt x="3897086" y="3309257"/>
                  </a:cubicBezTo>
                  <a:cubicBezTo>
                    <a:pt x="4183789" y="3536231"/>
                    <a:pt x="4058996" y="3466414"/>
                    <a:pt x="4245429" y="3559628"/>
                  </a:cubicBezTo>
                  <a:cubicBezTo>
                    <a:pt x="4263572" y="3577771"/>
                    <a:pt x="4280271" y="3597483"/>
                    <a:pt x="4299858" y="3614057"/>
                  </a:cubicBezTo>
                  <a:cubicBezTo>
                    <a:pt x="4327558" y="3637495"/>
                    <a:pt x="4359902" y="3655176"/>
                    <a:pt x="4386943" y="3679371"/>
                  </a:cubicBezTo>
                  <a:cubicBezTo>
                    <a:pt x="4429010" y="3717010"/>
                    <a:pt x="4466772" y="3759200"/>
                    <a:pt x="4506686" y="3799114"/>
                  </a:cubicBezTo>
                  <a:lnTo>
                    <a:pt x="4561115" y="3853543"/>
                  </a:lnTo>
                  <a:lnTo>
                    <a:pt x="4637315" y="3929743"/>
                  </a:lnTo>
                  <a:cubicBezTo>
                    <a:pt x="4655458" y="3947886"/>
                    <a:pt x="4677510" y="3962823"/>
                    <a:pt x="4691743" y="3984171"/>
                  </a:cubicBezTo>
                  <a:cubicBezTo>
                    <a:pt x="4721242" y="4028418"/>
                    <a:pt x="4753621" y="4078706"/>
                    <a:pt x="4789715" y="4114800"/>
                  </a:cubicBezTo>
                  <a:cubicBezTo>
                    <a:pt x="4867291" y="4192376"/>
                    <a:pt x="4783521" y="4104336"/>
                    <a:pt x="4844143" y="4180114"/>
                  </a:cubicBezTo>
                  <a:cubicBezTo>
                    <a:pt x="4850554" y="4188128"/>
                    <a:pt x="4860222" y="4193346"/>
                    <a:pt x="4865915" y="4201886"/>
                  </a:cubicBezTo>
                  <a:cubicBezTo>
                    <a:pt x="4874916" y="4215388"/>
                    <a:pt x="4879635" y="4231339"/>
                    <a:pt x="4887686" y="4245428"/>
                  </a:cubicBezTo>
                  <a:cubicBezTo>
                    <a:pt x="4897051" y="4261817"/>
                    <a:pt x="4932767" y="4311112"/>
                    <a:pt x="4942115" y="4321628"/>
                  </a:cubicBezTo>
                  <a:cubicBezTo>
                    <a:pt x="4959161" y="4340805"/>
                    <a:pt x="4978400" y="4357914"/>
                    <a:pt x="4996543" y="4376057"/>
                  </a:cubicBezTo>
                  <a:cubicBezTo>
                    <a:pt x="5024050" y="4403564"/>
                    <a:pt x="5009137" y="4393239"/>
                    <a:pt x="5040086" y="4408714"/>
                  </a:cubicBezTo>
                </a:path>
              </a:pathLst>
            </a:custGeom>
            <a:noFill/>
            <a:ln w="142875" cap="rnd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Полилиния 9"/>
            <p:cNvSpPr/>
            <p:nvPr/>
          </p:nvSpPr>
          <p:spPr>
            <a:xfrm>
              <a:off x="1621971" y="1426029"/>
              <a:ext cx="4844143" cy="4267200"/>
            </a:xfrm>
            <a:custGeom>
              <a:avLst/>
              <a:gdLst>
                <a:gd name="connsiteX0" fmla="*/ 4844143 w 4844143"/>
                <a:gd name="connsiteY0" fmla="*/ 0 h 4267200"/>
                <a:gd name="connsiteX1" fmla="*/ 653143 w 4844143"/>
                <a:gd name="connsiteY1" fmla="*/ 3722914 h 4267200"/>
                <a:gd name="connsiteX2" fmla="*/ 620486 w 4844143"/>
                <a:gd name="connsiteY2" fmla="*/ 3744685 h 4267200"/>
                <a:gd name="connsiteX3" fmla="*/ 598715 w 4844143"/>
                <a:gd name="connsiteY3" fmla="*/ 3777342 h 4267200"/>
                <a:gd name="connsiteX4" fmla="*/ 544286 w 4844143"/>
                <a:gd name="connsiteY4" fmla="*/ 3831771 h 4267200"/>
                <a:gd name="connsiteX5" fmla="*/ 511629 w 4844143"/>
                <a:gd name="connsiteY5" fmla="*/ 3864428 h 4267200"/>
                <a:gd name="connsiteX6" fmla="*/ 489858 w 4844143"/>
                <a:gd name="connsiteY6" fmla="*/ 3886200 h 4267200"/>
                <a:gd name="connsiteX7" fmla="*/ 468086 w 4844143"/>
                <a:gd name="connsiteY7" fmla="*/ 3918857 h 4267200"/>
                <a:gd name="connsiteX8" fmla="*/ 424543 w 4844143"/>
                <a:gd name="connsiteY8" fmla="*/ 3951514 h 4267200"/>
                <a:gd name="connsiteX9" fmla="*/ 326572 w 4844143"/>
                <a:gd name="connsiteY9" fmla="*/ 4016828 h 4267200"/>
                <a:gd name="connsiteX10" fmla="*/ 293915 w 4844143"/>
                <a:gd name="connsiteY10" fmla="*/ 4038600 h 4267200"/>
                <a:gd name="connsiteX11" fmla="*/ 239486 w 4844143"/>
                <a:gd name="connsiteY11" fmla="*/ 4093028 h 4267200"/>
                <a:gd name="connsiteX12" fmla="*/ 163286 w 4844143"/>
                <a:gd name="connsiteY12" fmla="*/ 4136571 h 4267200"/>
                <a:gd name="connsiteX13" fmla="*/ 130629 w 4844143"/>
                <a:gd name="connsiteY13" fmla="*/ 4147457 h 4267200"/>
                <a:gd name="connsiteX14" fmla="*/ 87086 w 4844143"/>
                <a:gd name="connsiteY14" fmla="*/ 4201885 h 4267200"/>
                <a:gd name="connsiteX15" fmla="*/ 21772 w 4844143"/>
                <a:gd name="connsiteY15" fmla="*/ 4245428 h 4267200"/>
                <a:gd name="connsiteX16" fmla="*/ 0 w 4844143"/>
                <a:gd name="connsiteY16" fmla="*/ 4267200 h 426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844143" h="4267200">
                  <a:moveTo>
                    <a:pt x="4844143" y="0"/>
                  </a:moveTo>
                  <a:lnTo>
                    <a:pt x="653143" y="3722914"/>
                  </a:lnTo>
                  <a:cubicBezTo>
                    <a:pt x="643354" y="3731593"/>
                    <a:pt x="629737" y="3735434"/>
                    <a:pt x="620486" y="3744685"/>
                  </a:cubicBezTo>
                  <a:cubicBezTo>
                    <a:pt x="611235" y="3753936"/>
                    <a:pt x="607330" y="3767496"/>
                    <a:pt x="598715" y="3777342"/>
                  </a:cubicBezTo>
                  <a:cubicBezTo>
                    <a:pt x="581819" y="3796652"/>
                    <a:pt x="562429" y="3813628"/>
                    <a:pt x="544286" y="3831771"/>
                  </a:cubicBezTo>
                  <a:lnTo>
                    <a:pt x="511629" y="3864428"/>
                  </a:lnTo>
                  <a:cubicBezTo>
                    <a:pt x="504372" y="3871685"/>
                    <a:pt x="495551" y="3877661"/>
                    <a:pt x="489858" y="3886200"/>
                  </a:cubicBezTo>
                  <a:cubicBezTo>
                    <a:pt x="482601" y="3897086"/>
                    <a:pt x="477337" y="3909606"/>
                    <a:pt x="468086" y="3918857"/>
                  </a:cubicBezTo>
                  <a:cubicBezTo>
                    <a:pt x="455257" y="3931686"/>
                    <a:pt x="439406" y="3941110"/>
                    <a:pt x="424543" y="3951514"/>
                  </a:cubicBezTo>
                  <a:cubicBezTo>
                    <a:pt x="424493" y="3951549"/>
                    <a:pt x="342926" y="4005925"/>
                    <a:pt x="326572" y="4016828"/>
                  </a:cubicBezTo>
                  <a:cubicBezTo>
                    <a:pt x="315686" y="4024085"/>
                    <a:pt x="303166" y="4029349"/>
                    <a:pt x="293915" y="4038600"/>
                  </a:cubicBezTo>
                  <a:cubicBezTo>
                    <a:pt x="275772" y="4056743"/>
                    <a:pt x="260834" y="4078795"/>
                    <a:pt x="239486" y="4093028"/>
                  </a:cubicBezTo>
                  <a:cubicBezTo>
                    <a:pt x="206686" y="4114895"/>
                    <a:pt x="201961" y="4119996"/>
                    <a:pt x="163286" y="4136571"/>
                  </a:cubicBezTo>
                  <a:cubicBezTo>
                    <a:pt x="152739" y="4141091"/>
                    <a:pt x="141515" y="4143828"/>
                    <a:pt x="130629" y="4147457"/>
                  </a:cubicBezTo>
                  <a:cubicBezTo>
                    <a:pt x="116345" y="4168884"/>
                    <a:pt x="107770" y="4186372"/>
                    <a:pt x="87086" y="4201885"/>
                  </a:cubicBezTo>
                  <a:cubicBezTo>
                    <a:pt x="66153" y="4217584"/>
                    <a:pt x="40274" y="4226926"/>
                    <a:pt x="21772" y="4245428"/>
                  </a:cubicBezTo>
                  <a:lnTo>
                    <a:pt x="0" y="4267200"/>
                  </a:lnTo>
                </a:path>
              </a:pathLst>
            </a:custGeom>
            <a:noFill/>
            <a:ln w="142875" cap="rnd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674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4704</TotalTime>
  <Words>1066</Words>
  <Application>Microsoft Office PowerPoint</Application>
  <PresentationFormat>Экран (4:3)</PresentationFormat>
  <Paragraphs>300</Paragraphs>
  <Slides>44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44</vt:i4>
      </vt:variant>
    </vt:vector>
  </HeadingPairs>
  <TitlesOfParts>
    <vt:vector size="52" baseType="lpstr">
      <vt:lpstr>Flow</vt:lpstr>
      <vt:lpstr>Albertus Extra Bold</vt:lpstr>
      <vt:lpstr>Calibri</vt:lpstr>
      <vt:lpstr>Wingdings</vt:lpstr>
      <vt:lpstr>Arial</vt:lpstr>
      <vt:lpstr>Consolas</vt:lpstr>
      <vt:lpstr>Segoe UI</vt:lpstr>
      <vt:lpstr>Тема Office</vt:lpstr>
      <vt:lpstr>SOLID.  А можно ли лучше?</vt:lpstr>
      <vt:lpstr>Задача "Сыграть в морской бой"</vt:lpstr>
      <vt:lpstr>Задача "Сыграть в морской бой"</vt:lpstr>
      <vt:lpstr>1. Сгенерировать карту</vt:lpstr>
      <vt:lpstr>2. Запустить ИИ</vt:lpstr>
      <vt:lpstr>3. Показывать UI</vt:lpstr>
      <vt:lpstr>4. Записать результаты</vt:lpstr>
      <vt:lpstr>BOILERPLATE :-(</vt:lpstr>
      <vt:lpstr>BOILERPLATE</vt:lpstr>
      <vt:lpstr>Презентация PowerPoint</vt:lpstr>
      <vt:lpstr>Презентация PowerPoint</vt:lpstr>
      <vt:lpstr>Если фанатично следовать SRP...</vt:lpstr>
      <vt:lpstr>Минус 1 интерфейс и Mock-объект</vt:lpstr>
      <vt:lpstr>Интерфейс — описание протокола взаимодействия модулей</vt:lpstr>
      <vt:lpstr>Протокол "ПоставщикДанных"</vt:lpstr>
      <vt:lpstr>Передайте сами данные, вместо "ПоставщикаДанных"</vt:lpstr>
      <vt:lpstr>Протокол "ПолучательДанных"</vt:lpstr>
      <vt:lpstr>Просто верните данные  из метода!</vt:lpstr>
      <vt:lpstr>Итог: нет интерфейсов и mock-ов</vt:lpstr>
      <vt:lpstr>А можно выкинуть поля и конструктор?</vt:lpstr>
      <vt:lpstr>Как сохранять  текущее состояние?</vt:lpstr>
      <vt:lpstr>Генераторы спешат на помощь!</vt:lpstr>
      <vt:lpstr>Применённые техники:</vt:lpstr>
      <vt:lpstr>Если вы вдруг еще не догадались...</vt:lpstr>
      <vt:lpstr>SOLID → Functional</vt:lpstr>
      <vt:lpstr>Зависимости в FP и SOLID</vt:lpstr>
      <vt:lpstr>Functional vs SOLID</vt:lpstr>
      <vt:lpstr>Ещё примеры</vt:lpstr>
      <vt:lpstr>FP vs OOP. Round 1</vt:lpstr>
      <vt:lpstr>FP vs OOP. Round 2</vt:lpstr>
      <vt:lpstr>FP vs OOP. Round 3</vt:lpstr>
      <vt:lpstr>Как это тестировать?</vt:lpstr>
      <vt:lpstr>Тестируемость</vt:lpstr>
      <vt:lpstr>Практика</vt:lpstr>
      <vt:lpstr>Игра жизнь</vt:lpstr>
      <vt:lpstr>Design</vt:lpstr>
      <vt:lpstr>Практика (30 мин)</vt:lpstr>
      <vt:lpstr>Ссылки</vt:lpstr>
      <vt:lpstr>Чем плохи зависимости от интерфейсов? </vt:lpstr>
      <vt:lpstr>Зависимость от интерфейса</vt:lpstr>
      <vt:lpstr>Презентация PowerPoint</vt:lpstr>
      <vt:lpstr>Презентация PowerPoint</vt:lpstr>
      <vt:lpstr>Презентация PowerPoint</vt:lpstr>
      <vt:lpstr>Зависимости от интерфейсов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Pavel Egorov</dc:creator>
  <cp:lastModifiedBy>Егоров Павел Владимирович</cp:lastModifiedBy>
  <cp:revision>78</cp:revision>
  <dcterms:created xsi:type="dcterms:W3CDTF">2015-06-10T05:19:59Z</dcterms:created>
  <dcterms:modified xsi:type="dcterms:W3CDTF">2015-10-23T21:09:02Z</dcterms:modified>
</cp:coreProperties>
</file>

<file path=docProps/thumbnail.jpeg>
</file>